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8" r:id="rId3"/>
    <p:sldId id="259" r:id="rId4"/>
    <p:sldId id="260" r:id="rId5"/>
    <p:sldId id="264" r:id="rId6"/>
    <p:sldId id="261" r:id="rId7"/>
    <p:sldId id="262" r:id="rId8"/>
    <p:sldId id="263" r:id="rId9"/>
    <p:sldId id="265" r:id="rId10"/>
    <p:sldId id="266" r:id="rId11"/>
    <p:sldId id="267" r:id="rId12"/>
    <p:sldId id="268" r:id="rId13"/>
    <p:sldId id="269" r:id="rId14"/>
    <p:sldId id="270" r:id="rId15"/>
    <p:sldId id="271" r:id="rId16"/>
    <p:sldId id="277" r:id="rId17"/>
    <p:sldId id="278" r:id="rId18"/>
    <p:sldId id="272" r:id="rId19"/>
    <p:sldId id="273" r:id="rId20"/>
    <p:sldId id="274" r:id="rId21"/>
    <p:sldId id="275"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969" autoAdjust="0"/>
    <p:restoredTop sz="79906" autoAdjust="0"/>
  </p:normalViewPr>
  <p:slideViewPr>
    <p:cSldViewPr snapToGrid="0">
      <p:cViewPr varScale="1">
        <p:scale>
          <a:sx n="89" d="100"/>
          <a:sy n="89" d="100"/>
        </p:scale>
        <p:origin x="200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2919F-AB66-4638-8AC5-652D01F4157B}" type="datetimeFigureOut">
              <a:rPr lang="en-GB" smtClean="0"/>
              <a:t>13/03/2025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9BAF2E-B0A7-44FD-9944-2DF48AD90967}" type="slidenum">
              <a:rPr lang="en-GB" smtClean="0"/>
              <a:t>‹#›</a:t>
            </a:fld>
            <a:endParaRPr lang="en-GB"/>
          </a:p>
        </p:txBody>
      </p:sp>
    </p:spTree>
    <p:extLst>
      <p:ext uri="{BB962C8B-B14F-4D97-AF65-F5344CB8AC3E}">
        <p14:creationId xmlns:p14="http://schemas.microsoft.com/office/powerpoint/2010/main" val="3042661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Chelsea_Manning#cite_note-LegalNameChange-3"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Securitatea</a:t>
            </a:r>
            <a:r>
              <a:rPr lang="en-GB" dirty="0"/>
              <a:t> </a:t>
            </a:r>
            <a:r>
              <a:rPr lang="en-GB" dirty="0" err="1"/>
              <a:t>personalului</a:t>
            </a:r>
            <a:r>
              <a:rPr lang="en-GB" dirty="0"/>
              <a:t> </a:t>
            </a:r>
            <a:r>
              <a:rPr lang="en-GB" dirty="0" err="1"/>
              <a:t>vă</a:t>
            </a:r>
            <a:r>
              <a:rPr lang="en-GB" dirty="0"/>
              <a:t> </a:t>
            </a:r>
            <a:r>
              <a:rPr lang="en-GB" dirty="0" err="1"/>
              <a:t>protejează</a:t>
            </a:r>
            <a:r>
              <a:rPr lang="en-GB" dirty="0"/>
              <a:t> </a:t>
            </a:r>
            <a:r>
              <a:rPr lang="en-GB" dirty="0" err="1"/>
              <a:t>oamenii</a:t>
            </a:r>
            <a:r>
              <a:rPr lang="en-GB" dirty="0"/>
              <a:t>, </a:t>
            </a:r>
            <a:r>
              <a:rPr lang="en-GB" dirty="0" err="1"/>
              <a:t>informațiile</a:t>
            </a:r>
            <a:r>
              <a:rPr lang="en-GB" dirty="0"/>
              <a:t> </a:t>
            </a:r>
            <a:r>
              <a:rPr lang="en-GB" dirty="0" err="1"/>
              <a:t>și</a:t>
            </a:r>
            <a:r>
              <a:rPr lang="en-GB" dirty="0"/>
              <a:t> </a:t>
            </a:r>
            <a:r>
              <a:rPr lang="en-GB" dirty="0" err="1"/>
              <a:t>activele</a:t>
            </a:r>
            <a:r>
              <a:rPr lang="en-GB" dirty="0"/>
              <a:t>, </a:t>
            </a:r>
            <a:r>
              <a:rPr lang="en-GB" dirty="0" err="1"/>
              <a:t>permițând</a:t>
            </a:r>
            <a:r>
              <a:rPr lang="en-GB" dirty="0"/>
              <a:t> </a:t>
            </a:r>
            <a:r>
              <a:rPr lang="en-GB" dirty="0" err="1"/>
              <a:t>organizației</a:t>
            </a:r>
            <a:r>
              <a:rPr lang="en-GB" dirty="0"/>
              <a:t> </a:t>
            </a:r>
            <a:r>
              <a:rPr lang="en-GB" dirty="0" err="1"/>
              <a:t>dvs</a:t>
            </a:r>
            <a:r>
              <a:rPr lang="en-GB" dirty="0"/>
              <a:t>. </a:t>
            </a:r>
            <a:r>
              <a:rPr lang="en-GB" dirty="0" err="1"/>
              <a:t>să</a:t>
            </a:r>
            <a:r>
              <a:rPr lang="en-GB" dirty="0"/>
              <a:t>: </a:t>
            </a:r>
            <a:r>
              <a:rPr lang="en-GB" dirty="0" err="1"/>
              <a:t>reducă</a:t>
            </a:r>
            <a:r>
              <a:rPr lang="en-GB" dirty="0"/>
              <a:t> </a:t>
            </a:r>
            <a:r>
              <a:rPr lang="en-GB" dirty="0" err="1"/>
              <a:t>riscul</a:t>
            </a:r>
            <a:r>
              <a:rPr lang="en-GB" dirty="0"/>
              <a:t> de </a:t>
            </a:r>
            <a:r>
              <a:rPr lang="en-GB" dirty="0" err="1"/>
              <a:t>vătămare</a:t>
            </a:r>
            <a:r>
              <a:rPr lang="en-GB" dirty="0"/>
              <a:t> a </a:t>
            </a:r>
            <a:r>
              <a:rPr lang="en-GB" dirty="0" err="1"/>
              <a:t>oamenilor</a:t>
            </a:r>
            <a:r>
              <a:rPr lang="en-GB" dirty="0"/>
              <a:t>, </a:t>
            </a:r>
            <a:r>
              <a:rPr lang="en-GB" dirty="0" err="1"/>
              <a:t>clienților</a:t>
            </a:r>
            <a:r>
              <a:rPr lang="en-GB" dirty="0"/>
              <a:t> </a:t>
            </a:r>
            <a:r>
              <a:rPr lang="en-GB" dirty="0" err="1"/>
              <a:t>și</a:t>
            </a:r>
            <a:r>
              <a:rPr lang="en-GB" dirty="0"/>
              <a:t> </a:t>
            </a:r>
            <a:r>
              <a:rPr lang="en-GB" dirty="0" err="1"/>
              <a:t>partenerilor</a:t>
            </a:r>
            <a:r>
              <a:rPr lang="en-GB" dirty="0"/>
              <a:t> </a:t>
            </a:r>
            <a:r>
              <a:rPr lang="en-GB" dirty="0" err="1"/>
              <a:t>dvs</a:t>
            </a:r>
            <a:r>
              <a:rPr lang="en-GB" dirty="0"/>
              <a:t>. </a:t>
            </a:r>
            <a:r>
              <a:rPr lang="en-GB" dirty="0" err="1"/>
              <a:t>reduceți</a:t>
            </a:r>
            <a:r>
              <a:rPr lang="en-GB" dirty="0"/>
              <a:t> </a:t>
            </a:r>
            <a:r>
              <a:rPr lang="en-GB" dirty="0" err="1"/>
              <a:t>riscul</a:t>
            </a:r>
            <a:r>
              <a:rPr lang="en-GB" dirty="0"/>
              <a:t> ca </a:t>
            </a:r>
            <a:r>
              <a:rPr lang="en-GB" dirty="0" err="1"/>
              <a:t>informațiile</a:t>
            </a:r>
            <a:r>
              <a:rPr lang="en-GB" dirty="0"/>
              <a:t> </a:t>
            </a:r>
            <a:r>
              <a:rPr lang="en-GB" dirty="0" err="1"/>
              <a:t>sau</a:t>
            </a:r>
            <a:r>
              <a:rPr lang="en-GB" dirty="0"/>
              <a:t> </a:t>
            </a:r>
            <a:r>
              <a:rPr lang="en-GB" dirty="0" err="1"/>
              <a:t>bunurile</a:t>
            </a:r>
            <a:r>
              <a:rPr lang="en-GB" dirty="0"/>
              <a:t> </a:t>
            </a:r>
            <a:r>
              <a:rPr lang="en-GB" dirty="0" err="1"/>
              <a:t>dvs</a:t>
            </a:r>
            <a:r>
              <a:rPr lang="en-GB" dirty="0"/>
              <a:t>. </a:t>
            </a:r>
            <a:r>
              <a:rPr lang="en-GB" dirty="0" err="1"/>
              <a:t>să</a:t>
            </a:r>
            <a:r>
              <a:rPr lang="en-GB" dirty="0"/>
              <a:t> fie </a:t>
            </a:r>
            <a:r>
              <a:rPr lang="en-GB" dirty="0" err="1"/>
              <a:t>pierdute</a:t>
            </a:r>
            <a:r>
              <a:rPr lang="en-GB" dirty="0"/>
              <a:t>, deteriorate </a:t>
            </a:r>
            <a:r>
              <a:rPr lang="en-GB" dirty="0" err="1"/>
              <a:t>sau</a:t>
            </a:r>
            <a:r>
              <a:rPr lang="en-GB" dirty="0"/>
              <a:t> compromise.</a:t>
            </a:r>
          </a:p>
        </p:txBody>
      </p:sp>
      <p:sp>
        <p:nvSpPr>
          <p:cNvPr id="4" name="Slide Number Placeholder 3"/>
          <p:cNvSpPr>
            <a:spLocks noGrp="1"/>
          </p:cNvSpPr>
          <p:nvPr>
            <p:ph type="sldNum" sz="quarter" idx="5"/>
          </p:nvPr>
        </p:nvSpPr>
        <p:spPr/>
        <p:txBody>
          <a:bodyPr/>
          <a:lstStyle/>
          <a:p>
            <a:fld id="{289BAF2E-B0A7-44FD-9944-2DF48AD90967}" type="slidenum">
              <a:rPr lang="en-GB" smtClean="0"/>
              <a:t>2</a:t>
            </a:fld>
            <a:endParaRPr lang="en-GB"/>
          </a:p>
        </p:txBody>
      </p:sp>
    </p:spTree>
    <p:extLst>
      <p:ext uri="{BB962C8B-B14F-4D97-AF65-F5344CB8AC3E}">
        <p14:creationId xmlns:p14="http://schemas.microsoft.com/office/powerpoint/2010/main" val="3800442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Ciclul</a:t>
            </a:r>
            <a:r>
              <a:rPr lang="en-GB" dirty="0"/>
              <a:t> de management al </a:t>
            </a:r>
            <a:r>
              <a:rPr lang="en-GB" dirty="0" err="1"/>
              <a:t>riscului</a:t>
            </a:r>
            <a:r>
              <a:rPr lang="en-GB" dirty="0"/>
              <a:t> de </a:t>
            </a:r>
            <a:r>
              <a:rPr lang="en-GB" dirty="0" err="1"/>
              <a:t>securitate</a:t>
            </a:r>
            <a:r>
              <a:rPr lang="en-GB" dirty="0"/>
              <a:t> a </a:t>
            </a:r>
            <a:r>
              <a:rPr lang="en-GB" dirty="0" err="1"/>
              <a:t>personalului</a:t>
            </a:r>
            <a:endParaRPr lang="ro-RO" dirty="0"/>
          </a:p>
          <a:p>
            <a:endParaRPr lang="ro-RO" dirty="0"/>
          </a:p>
          <a:p>
            <a:r>
              <a:rPr lang="en-GB" dirty="0" err="1"/>
              <a:t>Ciclul</a:t>
            </a:r>
            <a:r>
              <a:rPr lang="en-GB" dirty="0"/>
              <a:t> de management al </a:t>
            </a:r>
            <a:r>
              <a:rPr lang="en-GB" dirty="0" err="1"/>
              <a:t>riscului</a:t>
            </a:r>
            <a:r>
              <a:rPr lang="en-GB" dirty="0"/>
              <a:t> de </a:t>
            </a:r>
            <a:r>
              <a:rPr lang="en-GB" dirty="0" err="1"/>
              <a:t>securitate</a:t>
            </a:r>
            <a:r>
              <a:rPr lang="en-GB" dirty="0"/>
              <a:t> a </a:t>
            </a:r>
            <a:r>
              <a:rPr lang="en-GB" dirty="0" err="1"/>
              <a:t>personalului</a:t>
            </a:r>
            <a:r>
              <a:rPr lang="en-GB" dirty="0"/>
              <a:t> </a:t>
            </a:r>
            <a:r>
              <a:rPr lang="en-GB" dirty="0" err="1"/>
              <a:t>arată</a:t>
            </a:r>
            <a:r>
              <a:rPr lang="en-GB" dirty="0"/>
              <a:t> cum </a:t>
            </a:r>
            <a:r>
              <a:rPr lang="en-GB" dirty="0" err="1"/>
              <a:t>ar</a:t>
            </a:r>
            <a:r>
              <a:rPr lang="en-GB" dirty="0"/>
              <a:t> </a:t>
            </a:r>
            <a:r>
              <a:rPr lang="en-GB" dirty="0" err="1"/>
              <a:t>trebui</a:t>
            </a:r>
            <a:r>
              <a:rPr lang="en-GB" dirty="0"/>
              <a:t> </a:t>
            </a:r>
            <a:r>
              <a:rPr lang="en-GB" dirty="0" err="1"/>
              <a:t>să</a:t>
            </a:r>
            <a:r>
              <a:rPr lang="en-GB" dirty="0"/>
              <a:t> </a:t>
            </a:r>
            <a:r>
              <a:rPr lang="en-GB" dirty="0" err="1"/>
              <a:t>identifice</a:t>
            </a:r>
            <a:r>
              <a:rPr lang="en-GB" dirty="0"/>
              <a:t> </a:t>
            </a:r>
            <a:r>
              <a:rPr lang="en-GB" dirty="0" err="1"/>
              <a:t>și</a:t>
            </a:r>
            <a:r>
              <a:rPr lang="en-GB" dirty="0"/>
              <a:t> </a:t>
            </a:r>
            <a:r>
              <a:rPr lang="en-GB" dirty="0" err="1"/>
              <a:t>să</a:t>
            </a:r>
            <a:r>
              <a:rPr lang="en-GB" dirty="0"/>
              <a:t> </a:t>
            </a:r>
            <a:r>
              <a:rPr lang="en-GB" dirty="0" err="1"/>
              <a:t>gestioneze</a:t>
            </a:r>
            <a:r>
              <a:rPr lang="en-GB" dirty="0"/>
              <a:t> </a:t>
            </a:r>
            <a:r>
              <a:rPr lang="en-GB" dirty="0" err="1"/>
              <a:t>organizația</a:t>
            </a:r>
            <a:r>
              <a:rPr lang="en-GB" dirty="0"/>
              <a:t> </a:t>
            </a:r>
            <a:r>
              <a:rPr lang="en-GB" dirty="0" err="1"/>
              <a:t>dvs</a:t>
            </a:r>
            <a:r>
              <a:rPr lang="en-GB" dirty="0"/>
              <a:t>. </a:t>
            </a:r>
            <a:r>
              <a:rPr lang="en-GB" dirty="0" err="1"/>
              <a:t>riscurile</a:t>
            </a:r>
            <a:r>
              <a:rPr lang="en-GB" dirty="0"/>
              <a:t> de </a:t>
            </a:r>
            <a:r>
              <a:rPr lang="en-GB" dirty="0" err="1"/>
              <a:t>securitate</a:t>
            </a:r>
            <a:r>
              <a:rPr lang="en-GB" dirty="0"/>
              <a:t> a </a:t>
            </a:r>
            <a:r>
              <a:rPr lang="en-GB" dirty="0" err="1"/>
              <a:t>personalului</a:t>
            </a:r>
            <a:r>
              <a:rPr lang="en-GB" dirty="0"/>
              <a:t> la </a:t>
            </a:r>
            <a:r>
              <a:rPr lang="en-GB" dirty="0" err="1"/>
              <a:t>nivel</a:t>
            </a:r>
            <a:r>
              <a:rPr lang="en-GB" dirty="0"/>
              <a:t> </a:t>
            </a:r>
            <a:r>
              <a:rPr lang="en-GB" dirty="0" err="1"/>
              <a:t>organizațional</a:t>
            </a:r>
            <a:r>
              <a:rPr lang="en-GB" dirty="0"/>
              <a:t>.</a:t>
            </a:r>
            <a:endParaRPr lang="ro-RO" dirty="0"/>
          </a:p>
          <a:p>
            <a:endParaRPr lang="ro-RO" dirty="0"/>
          </a:p>
          <a:p>
            <a:r>
              <a:rPr lang="en-GB" dirty="0" err="1"/>
              <a:t>Ciclul</a:t>
            </a:r>
            <a:r>
              <a:rPr lang="en-GB" dirty="0"/>
              <a:t> </a:t>
            </a:r>
            <a:r>
              <a:rPr lang="en-GB" dirty="0" err="1"/>
              <a:t>în</a:t>
            </a:r>
            <a:r>
              <a:rPr lang="en-GB" dirty="0"/>
              <a:t> curs </a:t>
            </a:r>
            <a:r>
              <a:rPr lang="en-GB" dirty="0" err="1"/>
              <a:t>cuprinde</a:t>
            </a:r>
            <a:r>
              <a:rPr lang="en-GB" dirty="0"/>
              <a:t> </a:t>
            </a:r>
            <a:r>
              <a:rPr lang="en-GB" dirty="0" err="1"/>
              <a:t>trei</a:t>
            </a:r>
            <a:r>
              <a:rPr lang="en-GB" dirty="0"/>
              <a:t> </a:t>
            </a:r>
            <a:r>
              <a:rPr lang="en-GB" dirty="0" err="1"/>
              <a:t>activități</a:t>
            </a:r>
            <a:r>
              <a:rPr lang="en-GB" dirty="0"/>
              <a:t> </a:t>
            </a:r>
            <a:r>
              <a:rPr lang="en-GB" dirty="0" err="1"/>
              <a:t>cheie</a:t>
            </a:r>
            <a:r>
              <a:rPr lang="en-GB" dirty="0"/>
              <a:t>.</a:t>
            </a:r>
            <a:endParaRPr lang="ro-RO" dirty="0"/>
          </a:p>
          <a:p>
            <a:r>
              <a:rPr lang="en-GB" dirty="0"/>
              <a:t>• </a:t>
            </a:r>
            <a:r>
              <a:rPr lang="en-GB" dirty="0" err="1"/>
              <a:t>Evaluați</a:t>
            </a:r>
            <a:r>
              <a:rPr lang="en-GB" dirty="0"/>
              <a:t> </a:t>
            </a:r>
            <a:r>
              <a:rPr lang="en-GB" dirty="0" err="1"/>
              <a:t>riscurile</a:t>
            </a:r>
            <a:r>
              <a:rPr lang="en-GB" dirty="0"/>
              <a:t> </a:t>
            </a:r>
            <a:r>
              <a:rPr lang="en-GB" dirty="0" err="1"/>
              <a:t>pentru</a:t>
            </a:r>
            <a:r>
              <a:rPr lang="en-GB" dirty="0"/>
              <a:t> </a:t>
            </a:r>
            <a:r>
              <a:rPr lang="en-GB" dirty="0" err="1"/>
              <a:t>securitatea</a:t>
            </a:r>
            <a:r>
              <a:rPr lang="en-GB" dirty="0"/>
              <a:t> </a:t>
            </a:r>
            <a:r>
              <a:rPr lang="en-GB" dirty="0" err="1"/>
              <a:t>personalului</a:t>
            </a:r>
            <a:r>
              <a:rPr lang="en-GB" dirty="0"/>
              <a:t> </a:t>
            </a:r>
            <a:r>
              <a:rPr lang="en-GB" dirty="0" err="1"/>
              <a:t>dumneavoastră</a:t>
            </a:r>
            <a:endParaRPr lang="ro-RO" dirty="0"/>
          </a:p>
          <a:p>
            <a:r>
              <a:rPr lang="en-GB" dirty="0"/>
              <a:t>• </a:t>
            </a:r>
            <a:r>
              <a:rPr lang="en-GB" dirty="0" err="1"/>
              <a:t>Gestionați-vă</a:t>
            </a:r>
            <a:r>
              <a:rPr lang="en-GB" dirty="0"/>
              <a:t> </a:t>
            </a:r>
            <a:r>
              <a:rPr lang="en-GB" dirty="0" err="1"/>
              <a:t>riscurile</a:t>
            </a:r>
            <a:r>
              <a:rPr lang="en-GB" dirty="0"/>
              <a:t> de </a:t>
            </a:r>
            <a:r>
              <a:rPr lang="en-GB" dirty="0" err="1"/>
              <a:t>securitate</a:t>
            </a:r>
            <a:r>
              <a:rPr lang="en-GB" dirty="0"/>
              <a:t> a </a:t>
            </a:r>
            <a:r>
              <a:rPr lang="en-GB" dirty="0" err="1"/>
              <a:t>personalului</a:t>
            </a:r>
            <a:endParaRPr lang="ro-RO" dirty="0"/>
          </a:p>
          <a:p>
            <a:r>
              <a:rPr lang="en-GB" dirty="0"/>
              <a:t>• </a:t>
            </a:r>
            <a:r>
              <a:rPr lang="en-GB" dirty="0" err="1"/>
              <a:t>Evaluați</a:t>
            </a:r>
            <a:r>
              <a:rPr lang="en-GB" dirty="0"/>
              <a:t> </a:t>
            </a:r>
            <a:r>
              <a:rPr lang="en-GB" dirty="0" err="1"/>
              <a:t>cât</a:t>
            </a:r>
            <a:r>
              <a:rPr lang="en-GB" dirty="0"/>
              <a:t> de </a:t>
            </a:r>
            <a:r>
              <a:rPr lang="en-GB" dirty="0" err="1"/>
              <a:t>eficient</a:t>
            </a:r>
            <a:r>
              <a:rPr lang="en-GB" dirty="0"/>
              <a:t> </a:t>
            </a:r>
            <a:r>
              <a:rPr lang="en-GB" dirty="0" err="1"/>
              <a:t>vă</a:t>
            </a:r>
            <a:r>
              <a:rPr lang="en-GB" dirty="0"/>
              <a:t> </a:t>
            </a:r>
            <a:r>
              <a:rPr lang="en-GB" dirty="0" err="1"/>
              <a:t>gestionați</a:t>
            </a:r>
            <a:r>
              <a:rPr lang="en-GB" dirty="0"/>
              <a:t> </a:t>
            </a:r>
            <a:r>
              <a:rPr lang="en-GB" dirty="0" err="1"/>
              <a:t>riscurile</a:t>
            </a:r>
            <a:r>
              <a:rPr lang="en-GB" dirty="0"/>
              <a:t> de </a:t>
            </a:r>
            <a:r>
              <a:rPr lang="en-GB" dirty="0" err="1"/>
              <a:t>securitate</a:t>
            </a:r>
            <a:r>
              <a:rPr lang="en-GB" dirty="0"/>
              <a:t> a </a:t>
            </a:r>
            <a:r>
              <a:rPr lang="en-GB" dirty="0" err="1"/>
              <a:t>personalului</a:t>
            </a:r>
            <a:r>
              <a:rPr lang="en-GB" dirty="0"/>
              <a:t>.</a:t>
            </a:r>
          </a:p>
        </p:txBody>
      </p:sp>
      <p:sp>
        <p:nvSpPr>
          <p:cNvPr id="4" name="Slide Number Placeholder 3"/>
          <p:cNvSpPr>
            <a:spLocks noGrp="1"/>
          </p:cNvSpPr>
          <p:nvPr>
            <p:ph type="sldNum" sz="quarter" idx="5"/>
          </p:nvPr>
        </p:nvSpPr>
        <p:spPr/>
        <p:txBody>
          <a:bodyPr/>
          <a:lstStyle/>
          <a:p>
            <a:fld id="{289BAF2E-B0A7-44FD-9944-2DF48AD90967}" type="slidenum">
              <a:rPr lang="en-GB" smtClean="0"/>
              <a:t>11</a:t>
            </a:fld>
            <a:endParaRPr lang="en-GB"/>
          </a:p>
        </p:txBody>
      </p:sp>
    </p:spTree>
    <p:extLst>
      <p:ext uri="{BB962C8B-B14F-4D97-AF65-F5344CB8AC3E}">
        <p14:creationId xmlns:p14="http://schemas.microsoft.com/office/powerpoint/2010/main" val="271998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Evaluează</a:t>
            </a:r>
            <a:r>
              <a:rPr lang="en-GB" dirty="0"/>
              <a:t> </a:t>
            </a:r>
            <a:r>
              <a:rPr lang="en-GB" dirty="0" err="1"/>
              <a:t>riscurile</a:t>
            </a:r>
            <a:r>
              <a:rPr lang="en-GB" dirty="0"/>
              <a:t> </a:t>
            </a:r>
            <a:r>
              <a:rPr lang="en-GB" dirty="0" err="1"/>
              <a:t>pentru</a:t>
            </a:r>
            <a:r>
              <a:rPr lang="en-GB" dirty="0"/>
              <a:t> </a:t>
            </a:r>
            <a:r>
              <a:rPr lang="en-GB" dirty="0" err="1"/>
              <a:t>securitatea</a:t>
            </a:r>
            <a:r>
              <a:rPr lang="en-GB" dirty="0"/>
              <a:t> </a:t>
            </a:r>
            <a:r>
              <a:rPr lang="en-GB" dirty="0" err="1"/>
              <a:t>personalului</a:t>
            </a:r>
            <a:endParaRPr lang="ro-RO" dirty="0"/>
          </a:p>
          <a:p>
            <a:endParaRPr lang="ro-RO" dirty="0"/>
          </a:p>
          <a:p>
            <a:r>
              <a:rPr lang="en-GB" dirty="0" err="1"/>
              <a:t>Identificați</a:t>
            </a:r>
            <a:r>
              <a:rPr lang="en-GB" dirty="0"/>
              <a:t> </a:t>
            </a:r>
            <a:r>
              <a:rPr lang="en-GB" dirty="0" err="1"/>
              <a:t>sursele</a:t>
            </a:r>
            <a:r>
              <a:rPr lang="en-GB" dirty="0"/>
              <a:t> </a:t>
            </a:r>
            <a:r>
              <a:rPr lang="en-GB" dirty="0" err="1"/>
              <a:t>potențiale</a:t>
            </a:r>
            <a:r>
              <a:rPr lang="en-GB" dirty="0"/>
              <a:t> de </a:t>
            </a:r>
            <a:r>
              <a:rPr lang="en-GB" dirty="0" err="1"/>
              <a:t>risc</a:t>
            </a:r>
            <a:r>
              <a:rPr lang="en-GB" dirty="0"/>
              <a:t> </a:t>
            </a:r>
            <a:r>
              <a:rPr lang="en-GB" dirty="0" err="1"/>
              <a:t>pentru</a:t>
            </a:r>
            <a:r>
              <a:rPr lang="en-GB" dirty="0"/>
              <a:t> </a:t>
            </a:r>
            <a:r>
              <a:rPr lang="en-GB" dirty="0" err="1"/>
              <a:t>securitatea</a:t>
            </a:r>
            <a:r>
              <a:rPr lang="en-GB" dirty="0"/>
              <a:t> </a:t>
            </a:r>
            <a:r>
              <a:rPr lang="en-GB" dirty="0" err="1"/>
              <a:t>personalului</a:t>
            </a:r>
            <a:r>
              <a:rPr lang="en-GB" dirty="0"/>
              <a:t> cu care se </a:t>
            </a:r>
            <a:r>
              <a:rPr lang="en-GB" dirty="0" err="1"/>
              <a:t>confruntă</a:t>
            </a:r>
            <a:r>
              <a:rPr lang="en-GB" dirty="0"/>
              <a:t> </a:t>
            </a:r>
            <a:r>
              <a:rPr lang="en-GB" dirty="0" err="1"/>
              <a:t>organizația</a:t>
            </a:r>
            <a:r>
              <a:rPr lang="en-GB" dirty="0"/>
              <a:t> </a:t>
            </a:r>
            <a:r>
              <a:rPr lang="en-GB" dirty="0" err="1"/>
              <a:t>dvs</a:t>
            </a:r>
            <a:r>
              <a:rPr lang="en-GB" dirty="0"/>
              <a:t>., </a:t>
            </a:r>
            <a:r>
              <a:rPr lang="en-GB" dirty="0" err="1"/>
              <a:t>modul</a:t>
            </a:r>
            <a:r>
              <a:rPr lang="en-GB" dirty="0"/>
              <a:t> </a:t>
            </a:r>
            <a:r>
              <a:rPr lang="en-GB" dirty="0" err="1"/>
              <a:t>în</a:t>
            </a:r>
            <a:r>
              <a:rPr lang="en-GB" dirty="0"/>
              <a:t> care </a:t>
            </a:r>
            <a:r>
              <a:rPr lang="en-GB" dirty="0" err="1"/>
              <a:t>acestea</a:t>
            </a:r>
            <a:r>
              <a:rPr lang="en-GB" dirty="0"/>
              <a:t> pot </a:t>
            </a:r>
            <a:r>
              <a:rPr lang="en-GB" dirty="0" err="1"/>
              <a:t>prezenta</a:t>
            </a:r>
            <a:r>
              <a:rPr lang="en-GB" dirty="0"/>
              <a:t> </a:t>
            </a:r>
            <a:r>
              <a:rPr lang="en-GB" dirty="0" err="1"/>
              <a:t>și</a:t>
            </a:r>
            <a:r>
              <a:rPr lang="en-GB" dirty="0"/>
              <a:t> </a:t>
            </a:r>
            <a:r>
              <a:rPr lang="en-GB" dirty="0" err="1"/>
              <a:t>tipurile</a:t>
            </a:r>
            <a:r>
              <a:rPr lang="en-GB" dirty="0"/>
              <a:t> de </a:t>
            </a:r>
            <a:r>
              <a:rPr lang="en-GB" dirty="0" err="1"/>
              <a:t>amenințare</a:t>
            </a:r>
            <a:r>
              <a:rPr lang="en-GB" dirty="0"/>
              <a:t> pe care le </a:t>
            </a:r>
            <a:r>
              <a:rPr lang="en-GB" dirty="0" err="1"/>
              <a:t>reprezintă</a:t>
            </a:r>
            <a:r>
              <a:rPr lang="en-GB" dirty="0"/>
              <a:t>.</a:t>
            </a:r>
            <a:endParaRPr lang="ro-RO" dirty="0"/>
          </a:p>
          <a:p>
            <a:endParaRPr lang="ro-RO" dirty="0"/>
          </a:p>
          <a:p>
            <a:r>
              <a:rPr lang="en-GB" dirty="0" err="1"/>
              <a:t>Evaluarea</a:t>
            </a:r>
            <a:r>
              <a:rPr lang="en-GB" dirty="0"/>
              <a:t> </a:t>
            </a:r>
            <a:r>
              <a:rPr lang="en-GB" dirty="0" err="1"/>
              <a:t>riscurilor</a:t>
            </a:r>
            <a:r>
              <a:rPr lang="en-GB" dirty="0"/>
              <a:t> </a:t>
            </a:r>
            <a:r>
              <a:rPr lang="en-GB" dirty="0" err="1"/>
              <a:t>ar</a:t>
            </a:r>
            <a:r>
              <a:rPr lang="en-GB" dirty="0"/>
              <a:t> </a:t>
            </a:r>
            <a:r>
              <a:rPr lang="en-GB" dirty="0" err="1"/>
              <a:t>trebui</a:t>
            </a:r>
            <a:r>
              <a:rPr lang="en-GB" dirty="0"/>
              <a:t> </a:t>
            </a:r>
            <a:r>
              <a:rPr lang="en-GB" dirty="0" err="1"/>
              <a:t>să</a:t>
            </a:r>
            <a:r>
              <a:rPr lang="en-GB" dirty="0"/>
              <a:t> </a:t>
            </a:r>
            <a:r>
              <a:rPr lang="en-GB" dirty="0" err="1"/>
              <a:t>identifice</a:t>
            </a:r>
            <a:r>
              <a:rPr lang="en-GB" dirty="0"/>
              <a:t> </a:t>
            </a:r>
            <a:r>
              <a:rPr lang="en-GB" dirty="0" err="1"/>
              <a:t>roluri</a:t>
            </a:r>
            <a:r>
              <a:rPr lang="en-GB" dirty="0"/>
              <a:t> </a:t>
            </a:r>
            <a:r>
              <a:rPr lang="en-GB" dirty="0" err="1"/>
              <a:t>sau</a:t>
            </a:r>
            <a:r>
              <a:rPr lang="en-GB" dirty="0"/>
              <a:t> </a:t>
            </a:r>
            <a:r>
              <a:rPr lang="en-GB" dirty="0" err="1"/>
              <a:t>grupuri</a:t>
            </a:r>
            <a:r>
              <a:rPr lang="en-GB" dirty="0"/>
              <a:t> de </a:t>
            </a:r>
            <a:r>
              <a:rPr lang="en-GB" dirty="0" err="1"/>
              <a:t>persoane</a:t>
            </a:r>
            <a:r>
              <a:rPr lang="en-GB" dirty="0"/>
              <a:t> care au un </a:t>
            </a:r>
            <a:r>
              <a:rPr lang="en-GB" dirty="0" err="1"/>
              <a:t>potențial</a:t>
            </a:r>
            <a:r>
              <a:rPr lang="en-GB" dirty="0"/>
              <a:t> </a:t>
            </a:r>
            <a:r>
              <a:rPr lang="en-GB" dirty="0" err="1"/>
              <a:t>mai</a:t>
            </a:r>
            <a:r>
              <a:rPr lang="en-GB" dirty="0"/>
              <a:t> mare de a </a:t>
            </a:r>
            <a:r>
              <a:rPr lang="en-GB" dirty="0" err="1"/>
              <a:t>provoca</a:t>
            </a:r>
            <a:r>
              <a:rPr lang="en-GB" dirty="0"/>
              <a:t> </a:t>
            </a:r>
            <a:r>
              <a:rPr lang="en-GB" dirty="0" err="1"/>
              <a:t>prejudicii</a:t>
            </a:r>
            <a:r>
              <a:rPr lang="en-GB" dirty="0"/>
              <a:t> </a:t>
            </a:r>
            <a:r>
              <a:rPr lang="en-GB" dirty="0" err="1"/>
              <a:t>datorită</a:t>
            </a:r>
            <a:r>
              <a:rPr lang="en-GB" dirty="0"/>
              <a:t> </a:t>
            </a:r>
            <a:r>
              <a:rPr lang="en-GB" dirty="0" err="1"/>
              <a:t>accesului</a:t>
            </a:r>
            <a:r>
              <a:rPr lang="en-GB" dirty="0"/>
              <a:t> lor la </a:t>
            </a:r>
            <a:r>
              <a:rPr lang="en-GB" dirty="0" err="1"/>
              <a:t>informații</a:t>
            </a:r>
            <a:r>
              <a:rPr lang="en-GB" dirty="0"/>
              <a:t> </a:t>
            </a:r>
            <a:r>
              <a:rPr lang="en-GB" dirty="0" err="1"/>
              <a:t>sau</a:t>
            </a:r>
            <a:r>
              <a:rPr lang="en-GB" dirty="0"/>
              <a:t> active </a:t>
            </a:r>
            <a:r>
              <a:rPr lang="en-GB" dirty="0" err="1"/>
              <a:t>sensibile</a:t>
            </a:r>
            <a:r>
              <a:rPr lang="en-GB" dirty="0"/>
              <a:t>, </a:t>
            </a:r>
            <a:r>
              <a:rPr lang="en-GB" dirty="0" err="1"/>
              <a:t>valoroase</a:t>
            </a:r>
            <a:r>
              <a:rPr lang="en-GB" dirty="0"/>
              <a:t> </a:t>
            </a:r>
            <a:r>
              <a:rPr lang="en-GB" dirty="0" err="1"/>
              <a:t>sau</a:t>
            </a:r>
            <a:r>
              <a:rPr lang="en-GB" dirty="0"/>
              <a:t> </a:t>
            </a:r>
            <a:r>
              <a:rPr lang="en-GB" dirty="0" err="1"/>
              <a:t>clasificate</a:t>
            </a:r>
            <a:r>
              <a:rPr lang="en-GB" dirty="0"/>
              <a:t>.</a:t>
            </a:r>
            <a:endParaRPr lang="ro-RO" dirty="0"/>
          </a:p>
          <a:p>
            <a:endParaRPr lang="ro-RO" dirty="0"/>
          </a:p>
          <a:p>
            <a:r>
              <a:rPr lang="en-GB" dirty="0" err="1"/>
              <a:t>Exemple</a:t>
            </a:r>
            <a:r>
              <a:rPr lang="en-GB" dirty="0"/>
              <a:t> de </a:t>
            </a:r>
            <a:r>
              <a:rPr lang="en-GB" dirty="0" err="1"/>
              <a:t>riscuri</a:t>
            </a:r>
            <a:r>
              <a:rPr lang="en-GB" dirty="0"/>
              <a:t> cu care se </a:t>
            </a:r>
            <a:r>
              <a:rPr lang="en-GB" dirty="0" err="1"/>
              <a:t>poate</a:t>
            </a:r>
            <a:r>
              <a:rPr lang="en-GB" dirty="0"/>
              <a:t> </a:t>
            </a:r>
            <a:r>
              <a:rPr lang="en-GB" dirty="0" err="1"/>
              <a:t>confrunta</a:t>
            </a:r>
            <a:r>
              <a:rPr lang="en-GB" dirty="0"/>
              <a:t> </a:t>
            </a:r>
            <a:r>
              <a:rPr lang="en-GB" dirty="0" err="1"/>
              <a:t>organizația</a:t>
            </a:r>
            <a:r>
              <a:rPr lang="en-GB" dirty="0"/>
              <a:t> </a:t>
            </a:r>
            <a:r>
              <a:rPr lang="en-GB" dirty="0" err="1"/>
              <a:t>dvs</a:t>
            </a:r>
            <a:r>
              <a:rPr lang="en-GB" dirty="0"/>
              <a:t>. sunt </a:t>
            </a:r>
            <a:r>
              <a:rPr lang="en-GB" dirty="0" err="1"/>
              <a:t>scurgerile</a:t>
            </a:r>
            <a:r>
              <a:rPr lang="en-GB" dirty="0"/>
              <a:t> </a:t>
            </a:r>
            <a:r>
              <a:rPr lang="en-GB" dirty="0" err="1"/>
              <a:t>neintenționate</a:t>
            </a:r>
            <a:r>
              <a:rPr lang="en-GB" dirty="0"/>
              <a:t>, </a:t>
            </a:r>
            <a:r>
              <a:rPr lang="en-GB" dirty="0" err="1"/>
              <a:t>furtul</a:t>
            </a:r>
            <a:r>
              <a:rPr lang="en-GB" dirty="0"/>
              <a:t> de </a:t>
            </a:r>
            <a:r>
              <a:rPr lang="en-GB" dirty="0" err="1"/>
              <a:t>proprietate</a:t>
            </a:r>
            <a:r>
              <a:rPr lang="en-GB" dirty="0"/>
              <a:t> </a:t>
            </a:r>
            <a:r>
              <a:rPr lang="en-GB" dirty="0" err="1"/>
              <a:t>intelectuală</a:t>
            </a:r>
            <a:r>
              <a:rPr lang="en-GB" dirty="0"/>
              <a:t>, </a:t>
            </a:r>
            <a:r>
              <a:rPr lang="en-GB" dirty="0" err="1"/>
              <a:t>frauda</a:t>
            </a:r>
            <a:r>
              <a:rPr lang="en-GB" dirty="0"/>
              <a:t> </a:t>
            </a:r>
            <a:r>
              <a:rPr lang="en-GB" dirty="0" err="1"/>
              <a:t>sau</a:t>
            </a:r>
            <a:r>
              <a:rPr lang="en-GB" dirty="0"/>
              <a:t> </a:t>
            </a:r>
            <a:r>
              <a:rPr lang="en-GB" dirty="0" err="1"/>
              <a:t>câștigurile</a:t>
            </a:r>
            <a:r>
              <a:rPr lang="en-GB" dirty="0"/>
              <a:t> </a:t>
            </a:r>
            <a:r>
              <a:rPr lang="en-GB" dirty="0" err="1"/>
              <a:t>criminale</a:t>
            </a:r>
            <a:r>
              <a:rPr lang="en-GB" dirty="0"/>
              <a:t>.</a:t>
            </a:r>
          </a:p>
        </p:txBody>
      </p:sp>
      <p:sp>
        <p:nvSpPr>
          <p:cNvPr id="4" name="Slide Number Placeholder 3"/>
          <p:cNvSpPr>
            <a:spLocks noGrp="1"/>
          </p:cNvSpPr>
          <p:nvPr>
            <p:ph type="sldNum" sz="quarter" idx="5"/>
          </p:nvPr>
        </p:nvSpPr>
        <p:spPr/>
        <p:txBody>
          <a:bodyPr/>
          <a:lstStyle/>
          <a:p>
            <a:fld id="{289BAF2E-B0A7-44FD-9944-2DF48AD90967}" type="slidenum">
              <a:rPr lang="en-GB" smtClean="0"/>
              <a:t>12</a:t>
            </a:fld>
            <a:endParaRPr lang="en-GB"/>
          </a:p>
        </p:txBody>
      </p:sp>
    </p:spTree>
    <p:extLst>
      <p:ext uri="{BB962C8B-B14F-4D97-AF65-F5344CB8AC3E}">
        <p14:creationId xmlns:p14="http://schemas.microsoft.com/office/powerpoint/2010/main" val="2822742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Evaluați</a:t>
            </a:r>
            <a:r>
              <a:rPr lang="en-GB" dirty="0"/>
              <a:t> </a:t>
            </a:r>
            <a:r>
              <a:rPr lang="en-GB" dirty="0" err="1"/>
              <a:t>cât</a:t>
            </a:r>
            <a:r>
              <a:rPr lang="en-GB" dirty="0"/>
              <a:t> de </a:t>
            </a:r>
            <a:r>
              <a:rPr lang="en-GB" dirty="0" err="1"/>
              <a:t>eficient</a:t>
            </a:r>
            <a:r>
              <a:rPr lang="en-GB" dirty="0"/>
              <a:t> </a:t>
            </a:r>
            <a:r>
              <a:rPr lang="en-GB" dirty="0" err="1"/>
              <a:t>vă</a:t>
            </a:r>
            <a:r>
              <a:rPr lang="en-GB" dirty="0"/>
              <a:t> </a:t>
            </a:r>
            <a:r>
              <a:rPr lang="en-GB" dirty="0" err="1"/>
              <a:t>gestionați</a:t>
            </a:r>
            <a:r>
              <a:rPr lang="en-GB" dirty="0"/>
              <a:t> </a:t>
            </a:r>
            <a:r>
              <a:rPr lang="en-GB" dirty="0" err="1"/>
              <a:t>riscurile</a:t>
            </a:r>
            <a:endParaRPr lang="ro-RO" dirty="0"/>
          </a:p>
          <a:p>
            <a:endParaRPr lang="ro-RO" dirty="0"/>
          </a:p>
          <a:p>
            <a:r>
              <a:rPr lang="en-GB" dirty="0" err="1"/>
              <a:t>Amenințările</a:t>
            </a:r>
            <a:r>
              <a:rPr lang="en-GB" dirty="0"/>
              <a:t> cu care se </a:t>
            </a:r>
            <a:r>
              <a:rPr lang="en-GB" dirty="0" err="1"/>
              <a:t>confruntă</a:t>
            </a:r>
            <a:r>
              <a:rPr lang="en-GB" dirty="0"/>
              <a:t> o </a:t>
            </a:r>
            <a:r>
              <a:rPr lang="en-GB" dirty="0" err="1"/>
              <a:t>organizație</a:t>
            </a:r>
            <a:r>
              <a:rPr lang="en-GB" dirty="0"/>
              <a:t> se </a:t>
            </a:r>
            <a:r>
              <a:rPr lang="en-GB" dirty="0" err="1"/>
              <a:t>schimbă</a:t>
            </a:r>
            <a:r>
              <a:rPr lang="en-GB" dirty="0"/>
              <a:t> </a:t>
            </a:r>
            <a:r>
              <a:rPr lang="en-GB" dirty="0" err="1"/>
              <a:t>în</a:t>
            </a:r>
            <a:r>
              <a:rPr lang="en-GB" dirty="0"/>
              <a:t> </a:t>
            </a:r>
            <a:r>
              <a:rPr lang="en-GB" dirty="0" err="1"/>
              <a:t>timp.</a:t>
            </a:r>
            <a:endParaRPr lang="ro-RO" dirty="0"/>
          </a:p>
          <a:p>
            <a:r>
              <a:rPr lang="en-GB" dirty="0" err="1"/>
              <a:t>Aceasta</a:t>
            </a:r>
            <a:r>
              <a:rPr lang="en-GB" dirty="0"/>
              <a:t> </a:t>
            </a:r>
            <a:r>
              <a:rPr lang="en-GB" dirty="0" err="1"/>
              <a:t>înseamnă</a:t>
            </a:r>
            <a:r>
              <a:rPr lang="en-GB" dirty="0"/>
              <a:t> </a:t>
            </a:r>
            <a:r>
              <a:rPr lang="en-GB" dirty="0" err="1"/>
              <a:t>că</a:t>
            </a:r>
            <a:r>
              <a:rPr lang="en-GB" dirty="0"/>
              <a:t> </a:t>
            </a:r>
            <a:r>
              <a:rPr lang="en-GB" dirty="0" err="1"/>
              <a:t>trebuie</a:t>
            </a:r>
            <a:r>
              <a:rPr lang="en-GB" dirty="0"/>
              <a:t> </a:t>
            </a:r>
            <a:r>
              <a:rPr lang="en-GB" dirty="0" err="1"/>
              <a:t>să</a:t>
            </a:r>
            <a:r>
              <a:rPr lang="en-GB" dirty="0"/>
              <a:t> </a:t>
            </a:r>
            <a:r>
              <a:rPr lang="en-GB" dirty="0" err="1"/>
              <a:t>vă</a:t>
            </a:r>
            <a:r>
              <a:rPr lang="en-GB" dirty="0"/>
              <a:t> </a:t>
            </a:r>
            <a:r>
              <a:rPr lang="en-GB" dirty="0" err="1"/>
              <a:t>gândiți</a:t>
            </a:r>
            <a:r>
              <a:rPr lang="en-GB" dirty="0"/>
              <a:t> </a:t>
            </a:r>
            <a:r>
              <a:rPr lang="en-GB" dirty="0" err="1"/>
              <a:t>dacă</a:t>
            </a:r>
            <a:r>
              <a:rPr lang="en-GB" dirty="0"/>
              <a:t> </a:t>
            </a:r>
            <a:r>
              <a:rPr lang="en-GB" dirty="0" err="1"/>
              <a:t>înțelegerea</a:t>
            </a:r>
            <a:r>
              <a:rPr lang="en-GB" dirty="0"/>
              <a:t> </a:t>
            </a:r>
            <a:r>
              <a:rPr lang="en-GB" dirty="0" err="1"/>
              <a:t>dvs</a:t>
            </a:r>
            <a:r>
              <a:rPr lang="en-GB" dirty="0"/>
              <a:t>. a </a:t>
            </a:r>
            <a:r>
              <a:rPr lang="en-GB" dirty="0" err="1"/>
              <a:t>surselor</a:t>
            </a:r>
            <a:r>
              <a:rPr lang="en-GB" dirty="0"/>
              <a:t> de </a:t>
            </a:r>
            <a:r>
              <a:rPr lang="en-GB" dirty="0" err="1"/>
              <a:t>risc</a:t>
            </a:r>
            <a:r>
              <a:rPr lang="en-GB" dirty="0"/>
              <a:t> </a:t>
            </a:r>
            <a:r>
              <a:rPr lang="en-GB" dirty="0" err="1"/>
              <a:t>pentru</a:t>
            </a:r>
            <a:r>
              <a:rPr lang="en-GB" dirty="0"/>
              <a:t> </a:t>
            </a:r>
            <a:r>
              <a:rPr lang="en-GB" dirty="0" err="1"/>
              <a:t>securitatea</a:t>
            </a:r>
            <a:r>
              <a:rPr lang="en-GB" dirty="0"/>
              <a:t> </a:t>
            </a:r>
            <a:r>
              <a:rPr lang="en-GB" dirty="0" err="1"/>
              <a:t>personalului</a:t>
            </a:r>
            <a:r>
              <a:rPr lang="en-GB" dirty="0"/>
              <a:t> </a:t>
            </a:r>
            <a:r>
              <a:rPr lang="en-GB" dirty="0" err="1"/>
              <a:t>este</a:t>
            </a:r>
            <a:r>
              <a:rPr lang="en-GB" dirty="0"/>
              <a:t> </a:t>
            </a:r>
            <a:r>
              <a:rPr lang="en-GB" dirty="0" err="1"/>
              <a:t>corectă</a:t>
            </a:r>
            <a:r>
              <a:rPr lang="en-GB" dirty="0"/>
              <a:t> </a:t>
            </a:r>
            <a:r>
              <a:rPr lang="en-GB" dirty="0" err="1"/>
              <a:t>și</a:t>
            </a:r>
            <a:r>
              <a:rPr lang="en-GB" dirty="0"/>
              <a:t> </a:t>
            </a:r>
            <a:r>
              <a:rPr lang="en-GB" dirty="0" err="1"/>
              <a:t>actualizată</a:t>
            </a:r>
            <a:r>
              <a:rPr lang="en-GB" dirty="0"/>
              <a:t>.</a:t>
            </a:r>
            <a:endParaRPr lang="ro-RO" dirty="0"/>
          </a:p>
          <a:p>
            <a:r>
              <a:rPr lang="en-GB" dirty="0"/>
              <a:t>De </a:t>
            </a:r>
            <a:r>
              <a:rPr lang="en-GB" dirty="0" err="1"/>
              <a:t>asemenea</a:t>
            </a:r>
            <a:r>
              <a:rPr lang="en-GB" dirty="0"/>
              <a:t>, </a:t>
            </a:r>
            <a:r>
              <a:rPr lang="en-GB" dirty="0" err="1"/>
              <a:t>trebuie</a:t>
            </a:r>
            <a:r>
              <a:rPr lang="en-GB" dirty="0"/>
              <a:t> </a:t>
            </a:r>
            <a:r>
              <a:rPr lang="en-GB" dirty="0" err="1"/>
              <a:t>să</a:t>
            </a:r>
            <a:r>
              <a:rPr lang="en-GB" dirty="0"/>
              <a:t> </a:t>
            </a:r>
            <a:r>
              <a:rPr lang="en-GB" dirty="0" err="1"/>
              <a:t>vă</a:t>
            </a:r>
            <a:r>
              <a:rPr lang="en-GB" dirty="0"/>
              <a:t> </a:t>
            </a:r>
            <a:r>
              <a:rPr lang="en-GB" dirty="0" err="1"/>
              <a:t>gândiți</a:t>
            </a:r>
            <a:r>
              <a:rPr lang="en-GB" dirty="0"/>
              <a:t> </a:t>
            </a:r>
            <a:r>
              <a:rPr lang="en-GB" dirty="0" err="1"/>
              <a:t>dacă</a:t>
            </a:r>
            <a:r>
              <a:rPr lang="en-GB" dirty="0"/>
              <a:t> </a:t>
            </a:r>
            <a:r>
              <a:rPr lang="en-GB" dirty="0" err="1"/>
              <a:t>aranjamentele</a:t>
            </a:r>
            <a:r>
              <a:rPr lang="en-GB" dirty="0"/>
              <a:t> </a:t>
            </a:r>
            <a:r>
              <a:rPr lang="en-GB" dirty="0" err="1"/>
              <a:t>și</a:t>
            </a:r>
            <a:r>
              <a:rPr lang="en-GB" dirty="0"/>
              <a:t> </a:t>
            </a:r>
            <a:r>
              <a:rPr lang="en-GB" dirty="0" err="1"/>
              <a:t>practicile</a:t>
            </a:r>
            <a:r>
              <a:rPr lang="en-GB" dirty="0"/>
              <a:t> </a:t>
            </a:r>
            <a:r>
              <a:rPr lang="en-GB" dirty="0" err="1"/>
              <a:t>dvs</a:t>
            </a:r>
            <a:r>
              <a:rPr lang="en-GB" dirty="0"/>
              <a:t>. de </a:t>
            </a:r>
            <a:r>
              <a:rPr lang="en-GB" dirty="0" err="1"/>
              <a:t>securitate</a:t>
            </a:r>
            <a:r>
              <a:rPr lang="en-GB" dirty="0"/>
              <a:t> sunt </a:t>
            </a:r>
            <a:r>
              <a:rPr lang="en-GB" dirty="0" err="1"/>
              <a:t>încă</a:t>
            </a:r>
            <a:r>
              <a:rPr lang="en-GB" dirty="0"/>
              <a:t> </a:t>
            </a:r>
            <a:r>
              <a:rPr lang="en-GB" dirty="0" err="1"/>
              <a:t>eficiente</a:t>
            </a:r>
            <a:r>
              <a:rPr lang="en-GB" dirty="0"/>
              <a:t> </a:t>
            </a:r>
            <a:r>
              <a:rPr lang="en-GB" dirty="0" err="1"/>
              <a:t>și</a:t>
            </a:r>
            <a:r>
              <a:rPr lang="en-GB" dirty="0"/>
              <a:t> </a:t>
            </a:r>
            <a:r>
              <a:rPr lang="en-GB" dirty="0" err="1"/>
              <a:t>adecvate</a:t>
            </a:r>
            <a:r>
              <a:rPr lang="en-GB" dirty="0"/>
              <a:t>.</a:t>
            </a:r>
            <a:endParaRPr lang="ro-RO" dirty="0"/>
          </a:p>
          <a:p>
            <a:r>
              <a:rPr lang="en-GB" dirty="0" err="1"/>
              <a:t>Identificați</a:t>
            </a:r>
            <a:r>
              <a:rPr lang="en-GB" dirty="0"/>
              <a:t> </a:t>
            </a:r>
            <a:r>
              <a:rPr lang="en-GB" dirty="0" err="1"/>
              <a:t>ce</a:t>
            </a:r>
            <a:r>
              <a:rPr lang="en-GB" dirty="0"/>
              <a:t> </a:t>
            </a:r>
            <a:r>
              <a:rPr lang="en-GB" dirty="0" err="1"/>
              <a:t>funcționează</a:t>
            </a:r>
            <a:r>
              <a:rPr lang="en-GB" dirty="0"/>
              <a:t> bine </a:t>
            </a:r>
            <a:r>
              <a:rPr lang="en-GB" dirty="0" err="1"/>
              <a:t>și</a:t>
            </a:r>
            <a:r>
              <a:rPr lang="en-GB" dirty="0"/>
              <a:t> </a:t>
            </a:r>
            <a:r>
              <a:rPr lang="en-GB" dirty="0" err="1"/>
              <a:t>ce</a:t>
            </a:r>
            <a:r>
              <a:rPr lang="en-GB" dirty="0"/>
              <a:t> nu </a:t>
            </a:r>
            <a:r>
              <a:rPr lang="en-GB" dirty="0" err="1"/>
              <a:t>și</a:t>
            </a:r>
            <a:r>
              <a:rPr lang="en-GB" dirty="0"/>
              <a:t> </a:t>
            </a:r>
            <a:r>
              <a:rPr lang="en-GB" dirty="0" err="1"/>
              <a:t>ajustați</a:t>
            </a:r>
            <a:r>
              <a:rPr lang="en-GB" dirty="0"/>
              <a:t> </a:t>
            </a:r>
            <a:r>
              <a:rPr lang="en-GB" dirty="0" err="1"/>
              <a:t>aranjamentele</a:t>
            </a:r>
            <a:r>
              <a:rPr lang="en-GB" dirty="0"/>
              <a:t> </a:t>
            </a:r>
            <a:r>
              <a:rPr lang="en-GB" dirty="0" err="1"/>
              <a:t>în</a:t>
            </a:r>
            <a:r>
              <a:rPr lang="en-GB" dirty="0"/>
              <a:t> </a:t>
            </a:r>
            <a:r>
              <a:rPr lang="en-GB" dirty="0" err="1"/>
              <a:t>consecință</a:t>
            </a:r>
            <a:r>
              <a:rPr lang="en-GB" dirty="0"/>
              <a:t>.</a:t>
            </a:r>
          </a:p>
        </p:txBody>
      </p:sp>
      <p:sp>
        <p:nvSpPr>
          <p:cNvPr id="4" name="Slide Number Placeholder 3"/>
          <p:cNvSpPr>
            <a:spLocks noGrp="1"/>
          </p:cNvSpPr>
          <p:nvPr>
            <p:ph type="sldNum" sz="quarter" idx="5"/>
          </p:nvPr>
        </p:nvSpPr>
        <p:spPr/>
        <p:txBody>
          <a:bodyPr/>
          <a:lstStyle/>
          <a:p>
            <a:fld id="{289BAF2E-B0A7-44FD-9944-2DF48AD90967}" type="slidenum">
              <a:rPr lang="en-GB" smtClean="0"/>
              <a:t>14</a:t>
            </a:fld>
            <a:endParaRPr lang="en-GB"/>
          </a:p>
        </p:txBody>
      </p:sp>
    </p:spTree>
    <p:extLst>
      <p:ext uri="{BB962C8B-B14F-4D97-AF65-F5344CB8AC3E}">
        <p14:creationId xmlns:p14="http://schemas.microsoft.com/office/powerpoint/2010/main" val="4003060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9BAF2E-B0A7-44FD-9944-2DF48AD90967}" type="slidenum">
              <a:rPr lang="en-GB" smtClean="0"/>
              <a:t>16</a:t>
            </a:fld>
            <a:endParaRPr lang="en-GB"/>
          </a:p>
        </p:txBody>
      </p:sp>
    </p:spTree>
    <p:extLst>
      <p:ext uri="{BB962C8B-B14F-4D97-AF65-F5344CB8AC3E}">
        <p14:creationId xmlns:p14="http://schemas.microsoft.com/office/powerpoint/2010/main" val="261678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9BAF2E-B0A7-44FD-9944-2DF48AD90967}" type="slidenum">
              <a:rPr lang="en-GB" smtClean="0"/>
              <a:t>17</a:t>
            </a:fld>
            <a:endParaRPr lang="en-GB"/>
          </a:p>
        </p:txBody>
      </p:sp>
    </p:spTree>
    <p:extLst>
      <p:ext uri="{BB962C8B-B14F-4D97-AF65-F5344CB8AC3E}">
        <p14:creationId xmlns:p14="http://schemas.microsoft.com/office/powerpoint/2010/main" val="1794407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9BAF2E-B0A7-44FD-9944-2DF48AD90967}" type="slidenum">
              <a:rPr lang="en-GB" smtClean="0"/>
              <a:t>18</a:t>
            </a:fld>
            <a:endParaRPr lang="en-GB"/>
          </a:p>
        </p:txBody>
      </p:sp>
    </p:spTree>
    <p:extLst>
      <p:ext uri="{BB962C8B-B14F-4D97-AF65-F5344CB8AC3E}">
        <p14:creationId xmlns:p14="http://schemas.microsoft.com/office/powerpoint/2010/main" val="4053491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Chelsea Elizabeth Manning</a:t>
            </a:r>
            <a:r>
              <a:rPr lang="en-GB" baseline="30000" dirty="0">
                <a:hlinkClick r:id="rId3"/>
              </a:rPr>
              <a:t>[3]</a:t>
            </a:r>
            <a:r>
              <a:rPr lang="en-GB" dirty="0"/>
              <a:t> (born </a:t>
            </a:r>
            <a:r>
              <a:rPr lang="en-GB" b="1" dirty="0"/>
              <a:t>Bradley Edward Manning</a:t>
            </a:r>
            <a:r>
              <a:rPr lang="en-GB" dirty="0"/>
              <a:t>, December 17, 1987)</a:t>
            </a:r>
            <a:r>
              <a:rPr lang="ro-RO" dirty="0"/>
              <a:t> ...........................”</a:t>
            </a:r>
            <a:r>
              <a:rPr lang="en-GB" i="1" dirty="0"/>
              <a:t>Don't ask</a:t>
            </a:r>
            <a:r>
              <a:rPr lang="en-GB" dirty="0"/>
              <a:t>, </a:t>
            </a:r>
            <a:r>
              <a:rPr lang="en-GB" i="1" dirty="0"/>
              <a:t>don't tell</a:t>
            </a:r>
            <a:r>
              <a:rPr lang="en-GB" dirty="0"/>
              <a:t>" (DADT) </a:t>
            </a:r>
          </a:p>
        </p:txBody>
      </p:sp>
      <p:sp>
        <p:nvSpPr>
          <p:cNvPr id="4" name="Slide Number Placeholder 3"/>
          <p:cNvSpPr>
            <a:spLocks noGrp="1"/>
          </p:cNvSpPr>
          <p:nvPr>
            <p:ph type="sldNum" sz="quarter" idx="5"/>
          </p:nvPr>
        </p:nvSpPr>
        <p:spPr/>
        <p:txBody>
          <a:bodyPr/>
          <a:lstStyle/>
          <a:p>
            <a:fld id="{289BAF2E-B0A7-44FD-9944-2DF48AD90967}" type="slidenum">
              <a:rPr lang="en-GB" smtClean="0"/>
              <a:t>20</a:t>
            </a:fld>
            <a:endParaRPr lang="en-GB"/>
          </a:p>
        </p:txBody>
      </p:sp>
    </p:spTree>
    <p:extLst>
      <p:ext uri="{BB962C8B-B14F-4D97-AF65-F5344CB8AC3E}">
        <p14:creationId xmlns:p14="http://schemas.microsoft.com/office/powerpoint/2010/main" val="3504672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adultery can be a security risk</a:t>
            </a:r>
            <a:r>
              <a:rPr lang="ro-RO" dirty="0"/>
              <a:t>?</a:t>
            </a:r>
            <a:endParaRPr lang="en-GB" dirty="0"/>
          </a:p>
        </p:txBody>
      </p:sp>
      <p:sp>
        <p:nvSpPr>
          <p:cNvPr id="4" name="Slide Number Placeholder 3"/>
          <p:cNvSpPr>
            <a:spLocks noGrp="1"/>
          </p:cNvSpPr>
          <p:nvPr>
            <p:ph type="sldNum" sz="quarter" idx="5"/>
          </p:nvPr>
        </p:nvSpPr>
        <p:spPr/>
        <p:txBody>
          <a:bodyPr/>
          <a:lstStyle/>
          <a:p>
            <a:fld id="{289BAF2E-B0A7-44FD-9944-2DF48AD90967}" type="slidenum">
              <a:rPr lang="en-GB" smtClean="0"/>
              <a:t>22</a:t>
            </a:fld>
            <a:endParaRPr lang="en-GB"/>
          </a:p>
        </p:txBody>
      </p:sp>
    </p:spTree>
    <p:extLst>
      <p:ext uri="{BB962C8B-B14F-4D97-AF65-F5344CB8AC3E}">
        <p14:creationId xmlns:p14="http://schemas.microsoft.com/office/powerpoint/2010/main" val="1646334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Rolul</a:t>
            </a:r>
            <a:r>
              <a:rPr lang="en-GB" dirty="0"/>
              <a:t> </a:t>
            </a:r>
            <a:r>
              <a:rPr lang="en-GB" dirty="0" err="1"/>
              <a:t>securității</a:t>
            </a:r>
            <a:r>
              <a:rPr lang="en-GB" dirty="0"/>
              <a:t> </a:t>
            </a:r>
            <a:r>
              <a:rPr lang="en-GB" dirty="0" err="1"/>
              <a:t>personalului</a:t>
            </a:r>
            <a:endParaRPr lang="ro-RO" dirty="0"/>
          </a:p>
          <a:p>
            <a:endParaRPr lang="ro-RO" dirty="0"/>
          </a:p>
          <a:p>
            <a:r>
              <a:rPr lang="en-GB" dirty="0" err="1"/>
              <a:t>Specialiștii</a:t>
            </a:r>
            <a:r>
              <a:rPr lang="en-GB" dirty="0"/>
              <a:t> </a:t>
            </a:r>
            <a:r>
              <a:rPr lang="en-GB" dirty="0" err="1"/>
              <a:t>în</a:t>
            </a:r>
            <a:r>
              <a:rPr lang="en-GB" dirty="0"/>
              <a:t> </a:t>
            </a:r>
            <a:r>
              <a:rPr lang="en-GB" dirty="0" err="1"/>
              <a:t>securitatea</a:t>
            </a:r>
            <a:r>
              <a:rPr lang="en-GB" dirty="0"/>
              <a:t> </a:t>
            </a:r>
            <a:r>
              <a:rPr lang="en-GB" dirty="0" err="1"/>
              <a:t>personalului</a:t>
            </a:r>
            <a:r>
              <a:rPr lang="en-GB" dirty="0"/>
              <a:t> </a:t>
            </a:r>
            <a:r>
              <a:rPr lang="en-GB" dirty="0" err="1"/>
              <a:t>determină</a:t>
            </a:r>
            <a:r>
              <a:rPr lang="en-GB" dirty="0"/>
              <a:t> </a:t>
            </a:r>
            <a:r>
              <a:rPr lang="en-GB" dirty="0" err="1"/>
              <a:t>adecvarea</a:t>
            </a:r>
            <a:r>
              <a:rPr lang="en-GB" dirty="0"/>
              <a:t> </a:t>
            </a:r>
            <a:r>
              <a:rPr lang="en-GB" dirty="0" err="1"/>
              <a:t>și</a:t>
            </a:r>
            <a:r>
              <a:rPr lang="en-GB" dirty="0"/>
              <a:t> </a:t>
            </a:r>
            <a:r>
              <a:rPr lang="en-GB" dirty="0" err="1"/>
              <a:t>eligibilitatea</a:t>
            </a:r>
            <a:r>
              <a:rPr lang="en-GB" dirty="0"/>
              <a:t> de </a:t>
            </a:r>
            <a:r>
              <a:rPr lang="en-GB" dirty="0" err="1"/>
              <a:t>securitate</a:t>
            </a:r>
            <a:r>
              <a:rPr lang="en-GB" dirty="0"/>
              <a:t> a </a:t>
            </a:r>
            <a:r>
              <a:rPr lang="en-GB" dirty="0" err="1"/>
              <a:t>persoanelor</a:t>
            </a:r>
            <a:r>
              <a:rPr lang="en-GB" dirty="0"/>
              <a:t> </a:t>
            </a:r>
            <a:r>
              <a:rPr lang="en-GB" dirty="0" err="1"/>
              <a:t>pentru</a:t>
            </a:r>
            <a:r>
              <a:rPr lang="en-GB" dirty="0"/>
              <a:t> </a:t>
            </a:r>
            <a:r>
              <a:rPr lang="en-GB" dirty="0" err="1"/>
              <a:t>intrarea</a:t>
            </a:r>
            <a:r>
              <a:rPr lang="en-GB" dirty="0"/>
              <a:t> </a:t>
            </a:r>
            <a:r>
              <a:rPr lang="en-GB" dirty="0" err="1"/>
              <a:t>și</a:t>
            </a:r>
            <a:r>
              <a:rPr lang="en-GB" dirty="0"/>
              <a:t> </a:t>
            </a:r>
            <a:r>
              <a:rPr lang="en-GB" dirty="0" err="1"/>
              <a:t>menținerea</a:t>
            </a:r>
            <a:r>
              <a:rPr lang="en-GB" dirty="0"/>
              <a:t> </a:t>
            </a:r>
            <a:r>
              <a:rPr lang="en-GB" dirty="0" err="1"/>
              <a:t>în</a:t>
            </a:r>
            <a:r>
              <a:rPr lang="en-GB" dirty="0"/>
              <a:t> </a:t>
            </a:r>
            <a:r>
              <a:rPr lang="en-GB" dirty="0" err="1"/>
              <a:t>poziții</a:t>
            </a:r>
            <a:r>
              <a:rPr lang="en-GB" dirty="0"/>
              <a:t> </a:t>
            </a:r>
            <a:r>
              <a:rPr lang="en-GB" dirty="0" err="1"/>
              <a:t>sensibile</a:t>
            </a:r>
            <a:r>
              <a:rPr lang="en-GB" dirty="0"/>
              <a:t> </a:t>
            </a:r>
            <a:r>
              <a:rPr lang="en-GB" dirty="0" err="1"/>
              <a:t>și</a:t>
            </a:r>
            <a:r>
              <a:rPr lang="en-GB" dirty="0"/>
              <a:t> </a:t>
            </a:r>
            <a:r>
              <a:rPr lang="en-GB" dirty="0" err="1"/>
              <a:t>nesensibile</a:t>
            </a:r>
            <a:r>
              <a:rPr lang="en-GB" dirty="0"/>
              <a:t>. Ei </a:t>
            </a:r>
            <a:r>
              <a:rPr lang="en-GB" dirty="0" err="1"/>
              <a:t>fac</a:t>
            </a:r>
            <a:r>
              <a:rPr lang="en-GB" dirty="0"/>
              <a:t> </a:t>
            </a:r>
            <a:r>
              <a:rPr lang="en-GB" dirty="0" err="1"/>
              <a:t>determinări</a:t>
            </a:r>
            <a:r>
              <a:rPr lang="en-GB" dirty="0"/>
              <a:t> </a:t>
            </a:r>
            <a:r>
              <a:rPr lang="en-GB" dirty="0" err="1"/>
              <a:t>privind</a:t>
            </a:r>
            <a:r>
              <a:rPr lang="en-GB" dirty="0"/>
              <a:t> </a:t>
            </a:r>
            <a:r>
              <a:rPr lang="en-GB" dirty="0" err="1"/>
              <a:t>autorizarea</a:t>
            </a:r>
            <a:r>
              <a:rPr lang="en-GB" dirty="0"/>
              <a:t> de </a:t>
            </a:r>
            <a:r>
              <a:rPr lang="en-GB" dirty="0" err="1"/>
              <a:t>securitate</a:t>
            </a:r>
            <a:r>
              <a:rPr lang="en-GB" dirty="0"/>
              <a:t> </a:t>
            </a:r>
            <a:r>
              <a:rPr lang="en-GB" dirty="0" err="1"/>
              <a:t>pentru</a:t>
            </a:r>
            <a:r>
              <a:rPr lang="en-GB" dirty="0"/>
              <a:t> </a:t>
            </a:r>
            <a:r>
              <a:rPr lang="en-GB" dirty="0" err="1"/>
              <a:t>angajați</a:t>
            </a:r>
            <a:r>
              <a:rPr lang="en-GB" dirty="0"/>
              <a:t> </a:t>
            </a:r>
            <a:r>
              <a:rPr lang="en-GB" dirty="0" err="1"/>
              <a:t>sau</a:t>
            </a:r>
            <a:r>
              <a:rPr lang="en-GB" dirty="0"/>
              <a:t> </a:t>
            </a:r>
            <a:r>
              <a:rPr lang="en-GB" dirty="0" err="1"/>
              <a:t>alte</a:t>
            </a:r>
            <a:r>
              <a:rPr lang="en-GB" dirty="0"/>
              <a:t> </a:t>
            </a:r>
            <a:r>
              <a:rPr lang="en-GB" dirty="0" err="1"/>
              <a:t>persoane</a:t>
            </a:r>
            <a:r>
              <a:rPr lang="en-GB" dirty="0"/>
              <a:t> </a:t>
            </a:r>
            <a:r>
              <a:rPr lang="en-GB" dirty="0" err="1"/>
              <a:t>pentru</a:t>
            </a:r>
            <a:r>
              <a:rPr lang="en-GB" dirty="0"/>
              <a:t> </a:t>
            </a:r>
            <a:r>
              <a:rPr lang="en-GB" dirty="0" err="1"/>
              <a:t>accesul</a:t>
            </a:r>
            <a:r>
              <a:rPr lang="en-GB" dirty="0"/>
              <a:t> la </a:t>
            </a:r>
            <a:r>
              <a:rPr lang="en-GB" dirty="0" err="1"/>
              <a:t>informații</a:t>
            </a:r>
            <a:r>
              <a:rPr lang="en-GB" dirty="0"/>
              <a:t> </a:t>
            </a:r>
            <a:r>
              <a:rPr lang="en-GB" dirty="0" err="1"/>
              <a:t>sensibile</a:t>
            </a:r>
            <a:r>
              <a:rPr lang="en-GB" dirty="0"/>
              <a:t>, </a:t>
            </a:r>
            <a:r>
              <a:rPr lang="en-GB" dirty="0" err="1"/>
              <a:t>resurse</a:t>
            </a:r>
            <a:r>
              <a:rPr lang="en-GB" dirty="0"/>
              <a:t>, </a:t>
            </a:r>
            <a:r>
              <a:rPr lang="en-GB" dirty="0" err="1"/>
              <a:t>materiale</a:t>
            </a:r>
            <a:r>
              <a:rPr lang="en-GB" dirty="0"/>
              <a:t> </a:t>
            </a:r>
            <a:r>
              <a:rPr lang="en-GB" dirty="0" err="1"/>
              <a:t>sau</a:t>
            </a:r>
            <a:r>
              <a:rPr lang="en-GB" dirty="0"/>
              <a:t> </a:t>
            </a:r>
            <a:r>
              <a:rPr lang="en-GB" dirty="0" err="1"/>
              <a:t>locuri</a:t>
            </a:r>
            <a:r>
              <a:rPr lang="en-GB" dirty="0"/>
              <a:t> de </a:t>
            </a:r>
            <a:r>
              <a:rPr lang="en-GB" dirty="0" err="1"/>
              <a:t>muncă</a:t>
            </a:r>
            <a:r>
              <a:rPr lang="en-GB" dirty="0"/>
              <a:t>.</a:t>
            </a:r>
          </a:p>
        </p:txBody>
      </p:sp>
      <p:sp>
        <p:nvSpPr>
          <p:cNvPr id="4" name="Slide Number Placeholder 3"/>
          <p:cNvSpPr>
            <a:spLocks noGrp="1"/>
          </p:cNvSpPr>
          <p:nvPr>
            <p:ph type="sldNum" sz="quarter" idx="5"/>
          </p:nvPr>
        </p:nvSpPr>
        <p:spPr/>
        <p:txBody>
          <a:bodyPr/>
          <a:lstStyle/>
          <a:p>
            <a:fld id="{289BAF2E-B0A7-44FD-9944-2DF48AD90967}" type="slidenum">
              <a:rPr lang="en-GB" smtClean="0"/>
              <a:t>3</a:t>
            </a:fld>
            <a:endParaRPr lang="en-GB"/>
          </a:p>
        </p:txBody>
      </p:sp>
    </p:spTree>
    <p:extLst>
      <p:ext uri="{BB962C8B-B14F-4D97-AF65-F5344CB8AC3E}">
        <p14:creationId xmlns:p14="http://schemas.microsoft.com/office/powerpoint/2010/main" val="3781269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 </a:t>
            </a:r>
            <a:r>
              <a:rPr lang="en-GB" dirty="0" err="1"/>
              <a:t>ce</a:t>
            </a:r>
            <a:r>
              <a:rPr lang="en-GB" dirty="0"/>
              <a:t> </a:t>
            </a:r>
            <a:r>
              <a:rPr lang="en-GB" dirty="0" err="1"/>
              <a:t>contează</a:t>
            </a:r>
            <a:r>
              <a:rPr lang="en-GB" dirty="0"/>
              <a:t> </a:t>
            </a:r>
            <a:r>
              <a:rPr lang="en-GB" dirty="0" err="1"/>
              <a:t>securitatea</a:t>
            </a:r>
            <a:r>
              <a:rPr lang="en-GB" dirty="0"/>
              <a:t> </a:t>
            </a:r>
            <a:r>
              <a:rPr lang="en-GB" dirty="0" err="1"/>
              <a:t>personalului</a:t>
            </a:r>
            <a:endParaRPr lang="ro-RO" dirty="0"/>
          </a:p>
          <a:p>
            <a:endParaRPr lang="ro-RO" dirty="0"/>
          </a:p>
          <a:p>
            <a:r>
              <a:rPr lang="en-GB" dirty="0" err="1"/>
              <a:t>Securitatea</a:t>
            </a:r>
            <a:r>
              <a:rPr lang="en-GB" dirty="0"/>
              <a:t> </a:t>
            </a:r>
            <a:r>
              <a:rPr lang="en-GB" dirty="0" err="1"/>
              <a:t>personalului</a:t>
            </a:r>
            <a:r>
              <a:rPr lang="en-GB" dirty="0"/>
              <a:t> </a:t>
            </a:r>
            <a:r>
              <a:rPr lang="en-GB" dirty="0" err="1"/>
              <a:t>vă</a:t>
            </a:r>
            <a:r>
              <a:rPr lang="en-GB" dirty="0"/>
              <a:t> </a:t>
            </a:r>
            <a:r>
              <a:rPr lang="en-GB" dirty="0" err="1"/>
              <a:t>protejează</a:t>
            </a:r>
            <a:r>
              <a:rPr lang="en-GB" dirty="0"/>
              <a:t> </a:t>
            </a:r>
            <a:r>
              <a:rPr lang="en-GB" dirty="0" err="1"/>
              <a:t>oamenii</a:t>
            </a:r>
            <a:r>
              <a:rPr lang="en-GB" dirty="0"/>
              <a:t>, </a:t>
            </a:r>
            <a:r>
              <a:rPr lang="en-GB" dirty="0" err="1"/>
              <a:t>informațiile</a:t>
            </a:r>
            <a:r>
              <a:rPr lang="en-GB" dirty="0"/>
              <a:t> </a:t>
            </a:r>
            <a:r>
              <a:rPr lang="en-GB" dirty="0" err="1"/>
              <a:t>și</a:t>
            </a:r>
            <a:r>
              <a:rPr lang="en-GB" dirty="0"/>
              <a:t> </a:t>
            </a:r>
            <a:r>
              <a:rPr lang="en-GB" dirty="0" err="1"/>
              <a:t>activele</a:t>
            </a:r>
            <a:r>
              <a:rPr lang="en-GB" dirty="0"/>
              <a:t>, </a:t>
            </a:r>
            <a:r>
              <a:rPr lang="en-GB" dirty="0" err="1"/>
              <a:t>permițând</a:t>
            </a:r>
            <a:r>
              <a:rPr lang="en-GB" dirty="0"/>
              <a:t> </a:t>
            </a:r>
            <a:r>
              <a:rPr lang="en-GB" dirty="0" err="1"/>
              <a:t>organizației</a:t>
            </a:r>
            <a:r>
              <a:rPr lang="en-GB" dirty="0"/>
              <a:t> </a:t>
            </a:r>
            <a:r>
              <a:rPr lang="en-GB" dirty="0" err="1"/>
              <a:t>dvs</a:t>
            </a:r>
            <a:r>
              <a:rPr lang="en-GB" dirty="0"/>
              <a:t>. </a:t>
            </a:r>
            <a:r>
              <a:rPr lang="en-GB" dirty="0" err="1"/>
              <a:t>să</a:t>
            </a:r>
            <a:r>
              <a:rPr lang="en-GB" dirty="0"/>
              <a:t>:</a:t>
            </a:r>
            <a:endParaRPr lang="ro-RO" dirty="0"/>
          </a:p>
          <a:p>
            <a:r>
              <a:rPr lang="en-GB" dirty="0"/>
              <a:t>• </a:t>
            </a:r>
            <a:r>
              <a:rPr lang="en-GB" dirty="0" err="1"/>
              <a:t>reduceți</a:t>
            </a:r>
            <a:r>
              <a:rPr lang="en-GB" dirty="0"/>
              <a:t> </a:t>
            </a:r>
            <a:r>
              <a:rPr lang="en-GB" dirty="0" err="1"/>
              <a:t>riscul</a:t>
            </a:r>
            <a:r>
              <a:rPr lang="en-GB" dirty="0"/>
              <a:t> de </a:t>
            </a:r>
            <a:r>
              <a:rPr lang="en-GB" dirty="0" err="1"/>
              <a:t>vătămare</a:t>
            </a:r>
            <a:r>
              <a:rPr lang="en-GB" dirty="0"/>
              <a:t> a </a:t>
            </a:r>
            <a:r>
              <a:rPr lang="en-GB" dirty="0" err="1"/>
              <a:t>oamenilor</a:t>
            </a:r>
            <a:r>
              <a:rPr lang="en-GB" dirty="0"/>
              <a:t>, </a:t>
            </a:r>
            <a:r>
              <a:rPr lang="en-GB" dirty="0" err="1"/>
              <a:t>clienților</a:t>
            </a:r>
            <a:r>
              <a:rPr lang="en-GB" dirty="0"/>
              <a:t> </a:t>
            </a:r>
            <a:r>
              <a:rPr lang="en-GB" dirty="0" err="1"/>
              <a:t>și</a:t>
            </a:r>
            <a:r>
              <a:rPr lang="en-GB" dirty="0"/>
              <a:t> </a:t>
            </a:r>
            <a:r>
              <a:rPr lang="en-GB" dirty="0" err="1"/>
              <a:t>partenerilor</a:t>
            </a:r>
            <a:r>
              <a:rPr lang="en-GB" dirty="0"/>
              <a:t> </a:t>
            </a:r>
            <a:r>
              <a:rPr lang="en-GB" dirty="0" err="1"/>
              <a:t>dumneavoastră</a:t>
            </a:r>
            <a:endParaRPr lang="ro-RO" dirty="0"/>
          </a:p>
          <a:p>
            <a:r>
              <a:rPr lang="en-GB" dirty="0"/>
              <a:t>• </a:t>
            </a:r>
            <a:r>
              <a:rPr lang="en-GB" dirty="0" err="1"/>
              <a:t>reduceți</a:t>
            </a:r>
            <a:r>
              <a:rPr lang="en-GB" dirty="0"/>
              <a:t> </a:t>
            </a:r>
            <a:r>
              <a:rPr lang="en-GB" dirty="0" err="1"/>
              <a:t>riscul</a:t>
            </a:r>
            <a:r>
              <a:rPr lang="en-GB" dirty="0"/>
              <a:t> ca </a:t>
            </a:r>
            <a:r>
              <a:rPr lang="en-GB" dirty="0" err="1"/>
              <a:t>informațiile</a:t>
            </a:r>
            <a:r>
              <a:rPr lang="en-GB" dirty="0"/>
              <a:t> </a:t>
            </a:r>
            <a:r>
              <a:rPr lang="en-GB" dirty="0" err="1"/>
              <a:t>sau</a:t>
            </a:r>
            <a:r>
              <a:rPr lang="en-GB" dirty="0"/>
              <a:t> </a:t>
            </a:r>
            <a:r>
              <a:rPr lang="en-GB" dirty="0" err="1"/>
              <a:t>bunurile</a:t>
            </a:r>
            <a:r>
              <a:rPr lang="en-GB" dirty="0"/>
              <a:t> </a:t>
            </a:r>
            <a:r>
              <a:rPr lang="en-GB" dirty="0" err="1"/>
              <a:t>dumneavoastră</a:t>
            </a:r>
            <a:r>
              <a:rPr lang="en-GB" dirty="0"/>
              <a:t> </a:t>
            </a:r>
            <a:r>
              <a:rPr lang="en-GB" dirty="0" err="1"/>
              <a:t>să</a:t>
            </a:r>
            <a:r>
              <a:rPr lang="en-GB" dirty="0"/>
              <a:t> fie </a:t>
            </a:r>
            <a:r>
              <a:rPr lang="en-GB" dirty="0" err="1"/>
              <a:t>pierdute</a:t>
            </a:r>
            <a:r>
              <a:rPr lang="en-GB" dirty="0"/>
              <a:t>, deteriorate </a:t>
            </a:r>
            <a:r>
              <a:rPr lang="en-GB" dirty="0" err="1"/>
              <a:t>sau</a:t>
            </a:r>
            <a:r>
              <a:rPr lang="en-GB" dirty="0"/>
              <a:t> compromise</a:t>
            </a:r>
            <a:endParaRPr lang="ro-RO" dirty="0"/>
          </a:p>
          <a:p>
            <a:r>
              <a:rPr lang="en-GB" dirty="0"/>
              <a:t>• </a:t>
            </a:r>
            <a:r>
              <a:rPr lang="en-GB" dirty="0" err="1"/>
              <a:t>aveți</a:t>
            </a:r>
            <a:r>
              <a:rPr lang="en-GB" dirty="0"/>
              <a:t> </a:t>
            </a:r>
            <a:r>
              <a:rPr lang="en-GB" dirty="0" err="1"/>
              <a:t>mai</a:t>
            </a:r>
            <a:r>
              <a:rPr lang="en-GB" dirty="0"/>
              <a:t> </a:t>
            </a:r>
            <a:r>
              <a:rPr lang="en-GB" dirty="0" err="1"/>
              <a:t>multă</a:t>
            </a:r>
            <a:r>
              <a:rPr lang="en-GB" dirty="0"/>
              <a:t> </a:t>
            </a:r>
            <a:r>
              <a:rPr lang="en-GB" dirty="0" err="1"/>
              <a:t>încredere</a:t>
            </a:r>
            <a:r>
              <a:rPr lang="en-GB" dirty="0"/>
              <a:t> </a:t>
            </a:r>
            <a:r>
              <a:rPr lang="en-GB" dirty="0" err="1"/>
              <a:t>în</a:t>
            </a:r>
            <a:r>
              <a:rPr lang="en-GB" dirty="0"/>
              <a:t> </a:t>
            </a:r>
            <a:r>
              <a:rPr lang="en-GB" dirty="0" err="1"/>
              <a:t>persoanele</a:t>
            </a:r>
            <a:r>
              <a:rPr lang="en-GB" dirty="0"/>
              <a:t> care </a:t>
            </a:r>
            <a:r>
              <a:rPr lang="en-GB" dirty="0" err="1"/>
              <a:t>vă</a:t>
            </a:r>
            <a:r>
              <a:rPr lang="en-GB" dirty="0"/>
              <a:t> </a:t>
            </a:r>
            <a:r>
              <a:rPr lang="en-GB" dirty="0" err="1"/>
              <a:t>accesează</a:t>
            </a:r>
            <a:r>
              <a:rPr lang="en-GB" dirty="0"/>
              <a:t> </a:t>
            </a:r>
            <a:r>
              <a:rPr lang="en-GB" dirty="0" err="1"/>
              <a:t>informațiile</a:t>
            </a:r>
            <a:r>
              <a:rPr lang="en-GB" dirty="0"/>
              <a:t> </a:t>
            </a:r>
            <a:r>
              <a:rPr lang="en-GB" dirty="0" err="1"/>
              <a:t>și</a:t>
            </a:r>
            <a:r>
              <a:rPr lang="en-GB" dirty="0"/>
              <a:t> </a:t>
            </a:r>
            <a:r>
              <a:rPr lang="en-GB" dirty="0" err="1"/>
              <a:t>bunurile</a:t>
            </a:r>
            <a:r>
              <a:rPr lang="en-GB" dirty="0"/>
              <a:t> </a:t>
            </a:r>
            <a:r>
              <a:rPr lang="en-GB" dirty="0" err="1"/>
              <a:t>oficiale</a:t>
            </a:r>
            <a:r>
              <a:rPr lang="en-GB" dirty="0"/>
              <a:t> </a:t>
            </a:r>
            <a:r>
              <a:rPr lang="en-GB" dirty="0" err="1"/>
              <a:t>sau</a:t>
            </a:r>
            <a:r>
              <a:rPr lang="en-GB" dirty="0"/>
              <a:t> </a:t>
            </a:r>
            <a:r>
              <a:rPr lang="en-GB" dirty="0" err="1"/>
              <a:t>importante</a:t>
            </a:r>
            <a:endParaRPr lang="ro-RO" dirty="0"/>
          </a:p>
          <a:p>
            <a:r>
              <a:rPr lang="en-GB" dirty="0"/>
              <a:t>• </a:t>
            </a:r>
            <a:r>
              <a:rPr lang="en-GB" dirty="0" err="1"/>
              <a:t>furnizarea</a:t>
            </a:r>
            <a:r>
              <a:rPr lang="en-GB" dirty="0"/>
              <a:t> de </a:t>
            </a:r>
            <a:r>
              <a:rPr lang="en-GB" dirty="0" err="1"/>
              <a:t>servicii</a:t>
            </a:r>
            <a:r>
              <a:rPr lang="en-GB" dirty="0"/>
              <a:t> </a:t>
            </a:r>
            <a:r>
              <a:rPr lang="en-GB" dirty="0" err="1"/>
              <a:t>și</a:t>
            </a:r>
            <a:r>
              <a:rPr lang="en-GB" dirty="0"/>
              <a:t> </a:t>
            </a:r>
            <a:r>
              <a:rPr lang="en-GB" dirty="0" err="1"/>
              <a:t>operarea</a:t>
            </a:r>
            <a:r>
              <a:rPr lang="en-GB" dirty="0"/>
              <a:t> </a:t>
            </a:r>
            <a:r>
              <a:rPr lang="en-GB" dirty="0" err="1"/>
              <a:t>mai</a:t>
            </a:r>
            <a:r>
              <a:rPr lang="en-GB" dirty="0"/>
              <a:t> </a:t>
            </a:r>
            <a:r>
              <a:rPr lang="en-GB" dirty="0" err="1"/>
              <a:t>eficientă</a:t>
            </a:r>
            <a:r>
              <a:rPr lang="en-GB" dirty="0"/>
              <a:t>.</a:t>
            </a:r>
          </a:p>
        </p:txBody>
      </p:sp>
      <p:sp>
        <p:nvSpPr>
          <p:cNvPr id="4" name="Slide Number Placeholder 3"/>
          <p:cNvSpPr>
            <a:spLocks noGrp="1"/>
          </p:cNvSpPr>
          <p:nvPr>
            <p:ph type="sldNum" sz="quarter" idx="5"/>
          </p:nvPr>
        </p:nvSpPr>
        <p:spPr/>
        <p:txBody>
          <a:bodyPr/>
          <a:lstStyle/>
          <a:p>
            <a:fld id="{289BAF2E-B0A7-44FD-9944-2DF48AD90967}" type="slidenum">
              <a:rPr lang="en-GB" smtClean="0"/>
              <a:t>4</a:t>
            </a:fld>
            <a:endParaRPr lang="en-GB"/>
          </a:p>
        </p:txBody>
      </p:sp>
    </p:spTree>
    <p:extLst>
      <p:ext uri="{BB962C8B-B14F-4D97-AF65-F5344CB8AC3E}">
        <p14:creationId xmlns:p14="http://schemas.microsoft.com/office/powerpoint/2010/main" val="1442435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Beneficiile</a:t>
            </a:r>
            <a:r>
              <a:rPr lang="en-GB" dirty="0"/>
              <a:t> </a:t>
            </a:r>
            <a:r>
              <a:rPr lang="en-GB" dirty="0" err="1"/>
              <a:t>securității</a:t>
            </a:r>
            <a:r>
              <a:rPr lang="en-GB" dirty="0"/>
              <a:t> </a:t>
            </a:r>
            <a:r>
              <a:rPr lang="en-GB" dirty="0" err="1"/>
              <a:t>personalului</a:t>
            </a:r>
            <a:endParaRPr lang="ro-RO" dirty="0"/>
          </a:p>
          <a:p>
            <a:endParaRPr lang="ro-RO" dirty="0"/>
          </a:p>
          <a:p>
            <a:r>
              <a:rPr lang="en-GB" dirty="0" err="1"/>
              <a:t>Deși</a:t>
            </a:r>
            <a:r>
              <a:rPr lang="en-GB" dirty="0"/>
              <a:t> se </a:t>
            </a:r>
            <a:r>
              <a:rPr lang="en-GB" dirty="0" err="1"/>
              <a:t>spune</a:t>
            </a:r>
            <a:r>
              <a:rPr lang="en-GB" dirty="0"/>
              <a:t> </a:t>
            </a:r>
            <a:r>
              <a:rPr lang="en-GB" dirty="0" err="1"/>
              <a:t>adesea</a:t>
            </a:r>
            <a:r>
              <a:rPr lang="en-GB" dirty="0"/>
              <a:t> </a:t>
            </a:r>
            <a:r>
              <a:rPr lang="en-GB" dirty="0" err="1"/>
              <a:t>că</a:t>
            </a:r>
            <a:r>
              <a:rPr lang="en-GB" dirty="0"/>
              <a:t> </a:t>
            </a:r>
            <a:r>
              <a:rPr lang="en-GB" dirty="0" err="1"/>
              <a:t>oamenii</a:t>
            </a:r>
            <a:r>
              <a:rPr lang="en-GB" dirty="0"/>
              <a:t> sunt </a:t>
            </a:r>
            <a:r>
              <a:rPr lang="en-GB" dirty="0" err="1"/>
              <a:t>cel</a:t>
            </a:r>
            <a:r>
              <a:rPr lang="en-GB" dirty="0"/>
              <a:t> </a:t>
            </a:r>
            <a:r>
              <a:rPr lang="en-GB" dirty="0" err="1"/>
              <a:t>mai</a:t>
            </a:r>
            <a:r>
              <a:rPr lang="en-GB" dirty="0"/>
              <a:t> mare </a:t>
            </a:r>
            <a:r>
              <a:rPr lang="en-GB" dirty="0" err="1"/>
              <a:t>atu</a:t>
            </a:r>
            <a:r>
              <a:rPr lang="en-GB" dirty="0"/>
              <a:t> al </a:t>
            </a:r>
            <a:r>
              <a:rPr lang="en-GB" dirty="0" err="1"/>
              <a:t>unei</a:t>
            </a:r>
            <a:r>
              <a:rPr lang="en-GB" dirty="0"/>
              <a:t> </a:t>
            </a:r>
            <a:r>
              <a:rPr lang="en-GB" dirty="0" err="1"/>
              <a:t>organizații</a:t>
            </a:r>
            <a:r>
              <a:rPr lang="en-GB" dirty="0"/>
              <a:t>, </a:t>
            </a:r>
            <a:r>
              <a:rPr lang="en-GB" dirty="0" err="1"/>
              <a:t>ei</a:t>
            </a:r>
            <a:r>
              <a:rPr lang="en-GB" dirty="0"/>
              <a:t> pot fi </a:t>
            </a:r>
            <a:r>
              <a:rPr lang="en-GB" dirty="0" err="1"/>
              <a:t>și</a:t>
            </a:r>
            <a:r>
              <a:rPr lang="en-GB" dirty="0"/>
              <a:t> o </a:t>
            </a:r>
            <a:r>
              <a:rPr lang="en-GB" dirty="0" err="1"/>
              <a:t>slăbiciune</a:t>
            </a:r>
            <a:r>
              <a:rPr lang="en-GB" dirty="0"/>
              <a:t>.</a:t>
            </a:r>
            <a:endParaRPr lang="ro-RO" dirty="0"/>
          </a:p>
          <a:p>
            <a:endParaRPr lang="ro-RO" dirty="0"/>
          </a:p>
          <a:p>
            <a:r>
              <a:rPr lang="en-GB" dirty="0" err="1"/>
              <a:t>Securitatea</a:t>
            </a:r>
            <a:r>
              <a:rPr lang="en-GB" dirty="0"/>
              <a:t> </a:t>
            </a:r>
            <a:r>
              <a:rPr lang="en-GB" dirty="0" err="1"/>
              <a:t>personalului</a:t>
            </a:r>
            <a:r>
              <a:rPr lang="en-GB" dirty="0"/>
              <a:t> </a:t>
            </a:r>
            <a:r>
              <a:rPr lang="en-GB" dirty="0" err="1"/>
              <a:t>vă</a:t>
            </a:r>
            <a:r>
              <a:rPr lang="en-GB" dirty="0"/>
              <a:t> </a:t>
            </a:r>
            <a:r>
              <a:rPr lang="en-GB" dirty="0" err="1"/>
              <a:t>protejează</a:t>
            </a:r>
            <a:r>
              <a:rPr lang="en-GB" dirty="0"/>
              <a:t> </a:t>
            </a:r>
            <a:r>
              <a:rPr lang="en-GB" dirty="0" err="1"/>
              <a:t>oamenii</a:t>
            </a:r>
            <a:r>
              <a:rPr lang="en-GB" dirty="0"/>
              <a:t>, </a:t>
            </a:r>
            <a:r>
              <a:rPr lang="en-GB" dirty="0" err="1"/>
              <a:t>informațiile</a:t>
            </a:r>
            <a:r>
              <a:rPr lang="en-GB" dirty="0"/>
              <a:t> </a:t>
            </a:r>
            <a:r>
              <a:rPr lang="en-GB" dirty="0" err="1"/>
              <a:t>și</a:t>
            </a:r>
            <a:r>
              <a:rPr lang="en-GB" dirty="0"/>
              <a:t> </a:t>
            </a:r>
            <a:r>
              <a:rPr lang="en-GB" dirty="0" err="1"/>
              <a:t>activele</a:t>
            </a:r>
            <a:r>
              <a:rPr lang="en-GB" dirty="0"/>
              <a:t>, </a:t>
            </a:r>
            <a:r>
              <a:rPr lang="en-GB" dirty="0" err="1"/>
              <a:t>permițând</a:t>
            </a:r>
            <a:r>
              <a:rPr lang="en-GB" dirty="0"/>
              <a:t> </a:t>
            </a:r>
            <a:r>
              <a:rPr lang="en-GB" dirty="0" err="1"/>
              <a:t>organizației</a:t>
            </a:r>
            <a:r>
              <a:rPr lang="en-GB" dirty="0"/>
              <a:t> </a:t>
            </a:r>
            <a:r>
              <a:rPr lang="en-GB" dirty="0" err="1"/>
              <a:t>dvs</a:t>
            </a:r>
            <a:r>
              <a:rPr lang="en-GB" dirty="0"/>
              <a:t>. </a:t>
            </a:r>
            <a:r>
              <a:rPr lang="en-GB" dirty="0" err="1"/>
              <a:t>să</a:t>
            </a:r>
            <a:r>
              <a:rPr lang="en-GB" dirty="0"/>
              <a:t>:</a:t>
            </a:r>
            <a:endParaRPr lang="ro-RO" dirty="0"/>
          </a:p>
          <a:p>
            <a:r>
              <a:rPr lang="en-GB" dirty="0"/>
              <a:t>• </a:t>
            </a:r>
            <a:r>
              <a:rPr lang="en-GB" dirty="0" err="1"/>
              <a:t>reduceți</a:t>
            </a:r>
            <a:r>
              <a:rPr lang="en-GB" dirty="0"/>
              <a:t> </a:t>
            </a:r>
            <a:r>
              <a:rPr lang="en-GB" dirty="0" err="1"/>
              <a:t>riscul</a:t>
            </a:r>
            <a:r>
              <a:rPr lang="en-GB" dirty="0"/>
              <a:t> de </a:t>
            </a:r>
            <a:r>
              <a:rPr lang="en-GB" dirty="0" err="1"/>
              <a:t>vătămare</a:t>
            </a:r>
            <a:r>
              <a:rPr lang="en-GB" dirty="0"/>
              <a:t> a </a:t>
            </a:r>
            <a:r>
              <a:rPr lang="en-GB" dirty="0" err="1"/>
              <a:t>oamenilor</a:t>
            </a:r>
            <a:r>
              <a:rPr lang="en-GB" dirty="0"/>
              <a:t>, </a:t>
            </a:r>
            <a:r>
              <a:rPr lang="en-GB" dirty="0" err="1"/>
              <a:t>clienților</a:t>
            </a:r>
            <a:r>
              <a:rPr lang="en-GB" dirty="0"/>
              <a:t> </a:t>
            </a:r>
            <a:r>
              <a:rPr lang="en-GB" dirty="0" err="1"/>
              <a:t>și</a:t>
            </a:r>
            <a:r>
              <a:rPr lang="en-GB" dirty="0"/>
              <a:t> </a:t>
            </a:r>
            <a:r>
              <a:rPr lang="en-GB" dirty="0" err="1"/>
              <a:t>partenerilor</a:t>
            </a:r>
            <a:r>
              <a:rPr lang="en-GB" dirty="0"/>
              <a:t> </a:t>
            </a:r>
            <a:r>
              <a:rPr lang="en-GB" dirty="0" err="1"/>
              <a:t>dumneavoastră</a:t>
            </a:r>
            <a:endParaRPr lang="ro-RO" dirty="0"/>
          </a:p>
          <a:p>
            <a:r>
              <a:rPr lang="en-GB" dirty="0"/>
              <a:t>• </a:t>
            </a:r>
            <a:r>
              <a:rPr lang="en-GB" dirty="0" err="1"/>
              <a:t>reduceți</a:t>
            </a:r>
            <a:r>
              <a:rPr lang="en-GB" dirty="0"/>
              <a:t> </a:t>
            </a:r>
            <a:r>
              <a:rPr lang="en-GB" dirty="0" err="1"/>
              <a:t>riscul</a:t>
            </a:r>
            <a:r>
              <a:rPr lang="en-GB" dirty="0"/>
              <a:t> ca </a:t>
            </a:r>
            <a:r>
              <a:rPr lang="en-GB" dirty="0" err="1"/>
              <a:t>informațiile</a:t>
            </a:r>
            <a:r>
              <a:rPr lang="en-GB" dirty="0"/>
              <a:t> </a:t>
            </a:r>
            <a:r>
              <a:rPr lang="en-GB" dirty="0" err="1"/>
              <a:t>sau</a:t>
            </a:r>
            <a:r>
              <a:rPr lang="en-GB" dirty="0"/>
              <a:t> </a:t>
            </a:r>
            <a:r>
              <a:rPr lang="en-GB" dirty="0" err="1"/>
              <a:t>bunurile</a:t>
            </a:r>
            <a:r>
              <a:rPr lang="en-GB" dirty="0"/>
              <a:t> </a:t>
            </a:r>
            <a:r>
              <a:rPr lang="en-GB" dirty="0" err="1"/>
              <a:t>dumneavoastră</a:t>
            </a:r>
            <a:r>
              <a:rPr lang="en-GB" dirty="0"/>
              <a:t> </a:t>
            </a:r>
            <a:r>
              <a:rPr lang="en-GB" dirty="0" err="1"/>
              <a:t>să</a:t>
            </a:r>
            <a:r>
              <a:rPr lang="en-GB" dirty="0"/>
              <a:t> fie </a:t>
            </a:r>
            <a:r>
              <a:rPr lang="en-GB" dirty="0" err="1"/>
              <a:t>pierdute</a:t>
            </a:r>
            <a:r>
              <a:rPr lang="en-GB" dirty="0"/>
              <a:t>, deteriorate </a:t>
            </a:r>
            <a:r>
              <a:rPr lang="en-GB" dirty="0" err="1"/>
              <a:t>sau</a:t>
            </a:r>
            <a:r>
              <a:rPr lang="en-GB" dirty="0"/>
              <a:t> compromise</a:t>
            </a:r>
            <a:endParaRPr lang="ro-RO" dirty="0"/>
          </a:p>
          <a:p>
            <a:r>
              <a:rPr lang="en-GB" dirty="0"/>
              <a:t>• </a:t>
            </a:r>
            <a:r>
              <a:rPr lang="en-GB" dirty="0" err="1"/>
              <a:t>aveți</a:t>
            </a:r>
            <a:r>
              <a:rPr lang="en-GB" dirty="0"/>
              <a:t> </a:t>
            </a:r>
            <a:r>
              <a:rPr lang="en-GB" dirty="0" err="1"/>
              <a:t>mai</a:t>
            </a:r>
            <a:r>
              <a:rPr lang="en-GB" dirty="0"/>
              <a:t> </a:t>
            </a:r>
            <a:r>
              <a:rPr lang="en-GB" dirty="0" err="1"/>
              <a:t>multă</a:t>
            </a:r>
            <a:r>
              <a:rPr lang="en-GB" dirty="0"/>
              <a:t> </a:t>
            </a:r>
            <a:r>
              <a:rPr lang="en-GB" dirty="0" err="1"/>
              <a:t>încredere</a:t>
            </a:r>
            <a:r>
              <a:rPr lang="en-GB" dirty="0"/>
              <a:t> </a:t>
            </a:r>
            <a:r>
              <a:rPr lang="en-GB" dirty="0" err="1"/>
              <a:t>în</a:t>
            </a:r>
            <a:r>
              <a:rPr lang="en-GB" dirty="0"/>
              <a:t> </a:t>
            </a:r>
            <a:r>
              <a:rPr lang="en-GB" dirty="0" err="1"/>
              <a:t>persoanele</a:t>
            </a:r>
            <a:r>
              <a:rPr lang="en-GB" dirty="0"/>
              <a:t> care </a:t>
            </a:r>
            <a:r>
              <a:rPr lang="en-GB" dirty="0" err="1"/>
              <a:t>vă</a:t>
            </a:r>
            <a:r>
              <a:rPr lang="en-GB" dirty="0"/>
              <a:t> </a:t>
            </a:r>
            <a:r>
              <a:rPr lang="en-GB" dirty="0" err="1"/>
              <a:t>accesează</a:t>
            </a:r>
            <a:r>
              <a:rPr lang="en-GB" dirty="0"/>
              <a:t> </a:t>
            </a:r>
            <a:r>
              <a:rPr lang="en-GB" dirty="0" err="1"/>
              <a:t>informațiile</a:t>
            </a:r>
            <a:r>
              <a:rPr lang="en-GB" dirty="0"/>
              <a:t> </a:t>
            </a:r>
            <a:r>
              <a:rPr lang="en-GB" dirty="0" err="1"/>
              <a:t>și</a:t>
            </a:r>
            <a:r>
              <a:rPr lang="en-GB" dirty="0"/>
              <a:t> </a:t>
            </a:r>
            <a:r>
              <a:rPr lang="en-GB" dirty="0" err="1"/>
              <a:t>bunurile</a:t>
            </a:r>
            <a:r>
              <a:rPr lang="en-GB" dirty="0"/>
              <a:t> </a:t>
            </a:r>
            <a:r>
              <a:rPr lang="en-GB" dirty="0" err="1"/>
              <a:t>oficiale</a:t>
            </a:r>
            <a:r>
              <a:rPr lang="en-GB" dirty="0"/>
              <a:t> </a:t>
            </a:r>
            <a:r>
              <a:rPr lang="en-GB" dirty="0" err="1"/>
              <a:t>sau</a:t>
            </a:r>
            <a:r>
              <a:rPr lang="en-GB" dirty="0"/>
              <a:t> </a:t>
            </a:r>
            <a:r>
              <a:rPr lang="en-GB" dirty="0" err="1"/>
              <a:t>importante</a:t>
            </a:r>
            <a:endParaRPr lang="ro-RO" dirty="0"/>
          </a:p>
          <a:p>
            <a:r>
              <a:rPr lang="en-GB" dirty="0"/>
              <a:t>• </a:t>
            </a:r>
            <a:r>
              <a:rPr lang="en-GB" dirty="0" err="1"/>
              <a:t>furnizarea</a:t>
            </a:r>
            <a:r>
              <a:rPr lang="en-GB" dirty="0"/>
              <a:t> de </a:t>
            </a:r>
            <a:r>
              <a:rPr lang="en-GB" dirty="0" err="1"/>
              <a:t>servicii</a:t>
            </a:r>
            <a:r>
              <a:rPr lang="en-GB" dirty="0"/>
              <a:t> </a:t>
            </a:r>
            <a:r>
              <a:rPr lang="en-GB" dirty="0" err="1"/>
              <a:t>și</a:t>
            </a:r>
            <a:r>
              <a:rPr lang="en-GB" dirty="0"/>
              <a:t> </a:t>
            </a:r>
            <a:r>
              <a:rPr lang="en-GB" dirty="0" err="1"/>
              <a:t>operarea</a:t>
            </a:r>
            <a:r>
              <a:rPr lang="en-GB" dirty="0"/>
              <a:t> </a:t>
            </a:r>
            <a:r>
              <a:rPr lang="en-GB" dirty="0" err="1"/>
              <a:t>mai</a:t>
            </a:r>
            <a:r>
              <a:rPr lang="en-GB" dirty="0"/>
              <a:t> </a:t>
            </a:r>
            <a:r>
              <a:rPr lang="en-GB" dirty="0" err="1"/>
              <a:t>eficientă</a:t>
            </a:r>
            <a:r>
              <a:rPr lang="en-GB" dirty="0"/>
              <a:t>.</a:t>
            </a:r>
          </a:p>
        </p:txBody>
      </p:sp>
      <p:sp>
        <p:nvSpPr>
          <p:cNvPr id="4" name="Slide Number Placeholder 3"/>
          <p:cNvSpPr>
            <a:spLocks noGrp="1"/>
          </p:cNvSpPr>
          <p:nvPr>
            <p:ph type="sldNum" sz="quarter" idx="5"/>
          </p:nvPr>
        </p:nvSpPr>
        <p:spPr/>
        <p:txBody>
          <a:bodyPr/>
          <a:lstStyle/>
          <a:p>
            <a:fld id="{289BAF2E-B0A7-44FD-9944-2DF48AD90967}" type="slidenum">
              <a:rPr lang="en-GB" smtClean="0"/>
              <a:t>5</a:t>
            </a:fld>
            <a:endParaRPr lang="en-GB"/>
          </a:p>
        </p:txBody>
      </p:sp>
    </p:spTree>
    <p:extLst>
      <p:ext uri="{BB962C8B-B14F-4D97-AF65-F5344CB8AC3E}">
        <p14:creationId xmlns:p14="http://schemas.microsoft.com/office/powerpoint/2010/main" val="1954942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Amenințările</a:t>
            </a:r>
            <a:r>
              <a:rPr lang="en-GB" dirty="0"/>
              <a:t> din interior </a:t>
            </a:r>
            <a:r>
              <a:rPr lang="en-GB" dirty="0" err="1"/>
              <a:t>provin</a:t>
            </a:r>
            <a:r>
              <a:rPr lang="en-GB" dirty="0"/>
              <a:t> de la </a:t>
            </a:r>
            <a:r>
              <a:rPr lang="en-GB" dirty="0" err="1"/>
              <a:t>angajații</a:t>
            </a:r>
            <a:r>
              <a:rPr lang="en-GB" dirty="0"/>
              <a:t> </a:t>
            </a:r>
            <a:r>
              <a:rPr lang="en-GB" dirty="0" err="1"/>
              <a:t>noștri</a:t>
            </a:r>
            <a:r>
              <a:rPr lang="en-GB" dirty="0"/>
              <a:t>, </a:t>
            </a:r>
            <a:r>
              <a:rPr lang="en-GB" dirty="0" err="1"/>
              <a:t>antreprenori</a:t>
            </a:r>
            <a:r>
              <a:rPr lang="en-GB" dirty="0"/>
              <a:t> </a:t>
            </a:r>
            <a:r>
              <a:rPr lang="en-GB" dirty="0" err="1"/>
              <a:t>sau</a:t>
            </a:r>
            <a:r>
              <a:rPr lang="en-GB" dirty="0"/>
              <a:t> </a:t>
            </a:r>
            <a:r>
              <a:rPr lang="en-GB" dirty="0" err="1"/>
              <a:t>parteneri</a:t>
            </a:r>
            <a:r>
              <a:rPr lang="en-GB" dirty="0"/>
              <a:t> de </a:t>
            </a:r>
            <a:r>
              <a:rPr lang="en-GB" dirty="0" err="1"/>
              <a:t>afaceri</a:t>
            </a:r>
            <a:r>
              <a:rPr lang="en-GB" dirty="0"/>
              <a:t> din </a:t>
            </a:r>
            <a:r>
              <a:rPr lang="en-GB" dirty="0" err="1"/>
              <a:t>trecut</a:t>
            </a:r>
            <a:r>
              <a:rPr lang="en-GB" dirty="0"/>
              <a:t> </a:t>
            </a:r>
            <a:r>
              <a:rPr lang="en-GB" dirty="0" err="1"/>
              <a:t>sau</a:t>
            </a:r>
            <a:r>
              <a:rPr lang="en-GB" dirty="0"/>
              <a:t> </a:t>
            </a:r>
            <a:r>
              <a:rPr lang="en-GB" dirty="0" err="1"/>
              <a:t>prezent</a:t>
            </a:r>
            <a:r>
              <a:rPr lang="en-GB" dirty="0"/>
              <a:t>.</a:t>
            </a:r>
            <a:endParaRPr lang="ro-RO" dirty="0"/>
          </a:p>
          <a:p>
            <a:endParaRPr lang="ro-RO" dirty="0"/>
          </a:p>
          <a:p>
            <a:r>
              <a:rPr lang="en-GB" dirty="0"/>
              <a:t>Ei </a:t>
            </a:r>
            <a:r>
              <a:rPr lang="en-GB" dirty="0" err="1"/>
              <a:t>își</a:t>
            </a:r>
            <a:r>
              <a:rPr lang="en-GB" dirty="0"/>
              <a:t> pot </a:t>
            </a:r>
            <a:r>
              <a:rPr lang="en-GB" dirty="0" err="1"/>
              <a:t>folosi</a:t>
            </a:r>
            <a:r>
              <a:rPr lang="en-GB" dirty="0"/>
              <a:t> </a:t>
            </a:r>
            <a:r>
              <a:rPr lang="en-GB" dirty="0" err="1"/>
              <a:t>greșit</a:t>
            </a:r>
            <a:r>
              <a:rPr lang="en-GB" dirty="0"/>
              <a:t> </a:t>
            </a:r>
            <a:r>
              <a:rPr lang="en-GB" dirty="0" err="1"/>
              <a:t>cunoștințele</a:t>
            </a:r>
            <a:r>
              <a:rPr lang="en-GB" dirty="0"/>
              <a:t> </a:t>
            </a:r>
            <a:r>
              <a:rPr lang="en-GB" dirty="0" err="1"/>
              <a:t>sau</a:t>
            </a:r>
            <a:r>
              <a:rPr lang="en-GB" dirty="0"/>
              <a:t> </a:t>
            </a:r>
            <a:r>
              <a:rPr lang="en-GB" dirty="0" err="1"/>
              <a:t>accesul</a:t>
            </a:r>
            <a:r>
              <a:rPr lang="en-GB" dirty="0"/>
              <a:t> lor intern </a:t>
            </a:r>
            <a:r>
              <a:rPr lang="en-GB" dirty="0" err="1"/>
              <a:t>pentru</a:t>
            </a:r>
            <a:r>
              <a:rPr lang="en-GB" dirty="0"/>
              <a:t> a </a:t>
            </a:r>
            <a:r>
              <a:rPr lang="en-GB" dirty="0" err="1"/>
              <a:t>dăuna</a:t>
            </a:r>
            <a:r>
              <a:rPr lang="en-GB" dirty="0"/>
              <a:t> </a:t>
            </a:r>
            <a:r>
              <a:rPr lang="en-GB" dirty="0" err="1"/>
              <a:t>oamenilor</a:t>
            </a:r>
            <a:r>
              <a:rPr lang="en-GB" dirty="0"/>
              <a:t> </a:t>
            </a:r>
            <a:r>
              <a:rPr lang="en-GB" dirty="0" err="1"/>
              <a:t>noștri</a:t>
            </a:r>
            <a:r>
              <a:rPr lang="en-GB" dirty="0"/>
              <a:t>, </a:t>
            </a:r>
            <a:r>
              <a:rPr lang="en-GB" dirty="0" err="1"/>
              <a:t>clienților</a:t>
            </a:r>
            <a:r>
              <a:rPr lang="en-GB" dirty="0"/>
              <a:t> </a:t>
            </a:r>
            <a:r>
              <a:rPr lang="en-GB" dirty="0" err="1"/>
              <a:t>noștri</a:t>
            </a:r>
            <a:r>
              <a:rPr lang="en-GB" dirty="0"/>
              <a:t>, </a:t>
            </a:r>
            <a:r>
              <a:rPr lang="en-GB" dirty="0" err="1"/>
              <a:t>activelor</a:t>
            </a:r>
            <a:r>
              <a:rPr lang="en-GB" dirty="0"/>
              <a:t> </a:t>
            </a:r>
            <a:r>
              <a:rPr lang="en-GB" dirty="0" err="1"/>
              <a:t>noastre</a:t>
            </a:r>
            <a:r>
              <a:rPr lang="en-GB" dirty="0"/>
              <a:t> </a:t>
            </a:r>
            <a:r>
              <a:rPr lang="en-GB" dirty="0" err="1"/>
              <a:t>sau</a:t>
            </a:r>
            <a:r>
              <a:rPr lang="en-GB" dirty="0"/>
              <a:t> </a:t>
            </a:r>
            <a:r>
              <a:rPr lang="en-GB" dirty="0" err="1"/>
              <a:t>reputației</a:t>
            </a:r>
            <a:r>
              <a:rPr lang="en-GB" dirty="0"/>
              <a:t> </a:t>
            </a:r>
            <a:r>
              <a:rPr lang="en-GB" dirty="0" err="1"/>
              <a:t>noastre</a:t>
            </a:r>
            <a:r>
              <a:rPr lang="en-GB" dirty="0"/>
              <a:t>.</a:t>
            </a:r>
            <a:endParaRPr lang="ro-RO" dirty="0"/>
          </a:p>
          <a:p>
            <a:endParaRPr lang="ro-RO" dirty="0"/>
          </a:p>
          <a:p>
            <a:r>
              <a:rPr lang="en-GB" dirty="0" err="1"/>
              <a:t>Securitatea</a:t>
            </a:r>
            <a:r>
              <a:rPr lang="en-GB" dirty="0"/>
              <a:t> </a:t>
            </a:r>
            <a:r>
              <a:rPr lang="en-GB" dirty="0" err="1"/>
              <a:t>personalului</a:t>
            </a:r>
            <a:r>
              <a:rPr lang="en-GB" dirty="0"/>
              <a:t> se </a:t>
            </a:r>
            <a:r>
              <a:rPr lang="en-GB" dirty="0" err="1"/>
              <a:t>concentrează</a:t>
            </a:r>
            <a:r>
              <a:rPr lang="en-GB" dirty="0"/>
              <a:t> pe </a:t>
            </a:r>
            <a:r>
              <a:rPr lang="en-GB" dirty="0" err="1"/>
              <a:t>reducerea</a:t>
            </a:r>
            <a:r>
              <a:rPr lang="en-GB" dirty="0"/>
              <a:t> </a:t>
            </a:r>
            <a:r>
              <a:rPr lang="en-GB" dirty="0" err="1"/>
              <a:t>riscurilor</a:t>
            </a:r>
            <a:r>
              <a:rPr lang="en-GB" dirty="0"/>
              <a:t> </a:t>
            </a:r>
            <a:r>
              <a:rPr lang="en-GB" dirty="0" err="1"/>
              <a:t>asociate</a:t>
            </a:r>
            <a:r>
              <a:rPr lang="en-GB" dirty="0"/>
              <a:t> cu </a:t>
            </a:r>
            <a:r>
              <a:rPr lang="en-GB" dirty="0" err="1"/>
              <a:t>amenințările</a:t>
            </a:r>
            <a:r>
              <a:rPr lang="en-GB" dirty="0"/>
              <a:t> interne.</a:t>
            </a:r>
            <a:endParaRPr lang="ro-RO" dirty="0"/>
          </a:p>
          <a:p>
            <a:endParaRPr lang="ro-RO" dirty="0"/>
          </a:p>
          <a:p>
            <a:r>
              <a:rPr lang="en-GB" dirty="0"/>
              <a:t>O „</a:t>
            </a:r>
            <a:r>
              <a:rPr lang="en-GB" dirty="0" err="1"/>
              <a:t>amenințare</a:t>
            </a:r>
            <a:r>
              <a:rPr lang="en-GB" dirty="0"/>
              <a:t> din interior” </a:t>
            </a:r>
            <a:r>
              <a:rPr lang="en-GB" dirty="0" err="1"/>
              <a:t>sau</a:t>
            </a:r>
            <a:r>
              <a:rPr lang="en-GB" dirty="0"/>
              <a:t> „</a:t>
            </a:r>
            <a:r>
              <a:rPr lang="en-GB" dirty="0" err="1"/>
              <a:t>amenințare</a:t>
            </a:r>
            <a:r>
              <a:rPr lang="en-GB" dirty="0"/>
              <a:t> din interior” </a:t>
            </a:r>
            <a:r>
              <a:rPr lang="en-GB" dirty="0" err="1"/>
              <a:t>este</a:t>
            </a:r>
            <a:r>
              <a:rPr lang="en-GB" dirty="0"/>
              <a:t> </a:t>
            </a:r>
            <a:r>
              <a:rPr lang="en-GB" dirty="0" err="1"/>
              <a:t>orice</a:t>
            </a:r>
            <a:r>
              <a:rPr lang="en-GB" dirty="0"/>
              <a:t> </a:t>
            </a:r>
            <a:r>
              <a:rPr lang="en-GB" dirty="0" err="1"/>
              <a:t>persoană</a:t>
            </a:r>
            <a:r>
              <a:rPr lang="en-GB" dirty="0"/>
              <a:t> care </a:t>
            </a:r>
            <a:r>
              <a:rPr lang="en-GB" dirty="0" err="1"/>
              <a:t>exploatează</a:t>
            </a:r>
            <a:r>
              <a:rPr lang="en-GB" dirty="0"/>
              <a:t> </a:t>
            </a:r>
            <a:r>
              <a:rPr lang="en-GB" dirty="0" err="1"/>
              <a:t>sau</a:t>
            </a:r>
            <a:r>
              <a:rPr lang="en-GB" dirty="0"/>
              <a:t> </a:t>
            </a:r>
            <a:r>
              <a:rPr lang="en-GB" dirty="0" err="1"/>
              <a:t>intenționează</a:t>
            </a:r>
            <a:r>
              <a:rPr lang="en-GB" dirty="0"/>
              <a:t> </a:t>
            </a:r>
            <a:r>
              <a:rPr lang="en-GB" dirty="0" err="1"/>
              <a:t>să-și</a:t>
            </a:r>
            <a:r>
              <a:rPr lang="en-GB" dirty="0"/>
              <a:t> </a:t>
            </a:r>
            <a:r>
              <a:rPr lang="en-GB" dirty="0" err="1"/>
              <a:t>exploateze</a:t>
            </a:r>
            <a:r>
              <a:rPr lang="en-GB" dirty="0"/>
              <a:t> </a:t>
            </a:r>
            <a:r>
              <a:rPr lang="en-GB" dirty="0" err="1"/>
              <a:t>accesul</a:t>
            </a:r>
            <a:r>
              <a:rPr lang="en-GB" dirty="0"/>
              <a:t> legitim la </a:t>
            </a:r>
            <a:r>
              <a:rPr lang="en-GB" dirty="0" err="1"/>
              <a:t>activele</a:t>
            </a:r>
            <a:r>
              <a:rPr lang="en-GB" dirty="0"/>
              <a:t> </a:t>
            </a:r>
            <a:r>
              <a:rPr lang="en-GB" dirty="0" err="1"/>
              <a:t>unei</a:t>
            </a:r>
            <a:r>
              <a:rPr lang="en-GB" dirty="0"/>
              <a:t> </a:t>
            </a:r>
            <a:r>
              <a:rPr lang="en-GB" dirty="0" err="1"/>
              <a:t>organizații</a:t>
            </a:r>
            <a:r>
              <a:rPr lang="en-GB" dirty="0"/>
              <a:t> </a:t>
            </a:r>
            <a:r>
              <a:rPr lang="en-GB" dirty="0" err="1"/>
              <a:t>pentru</a:t>
            </a:r>
            <a:r>
              <a:rPr lang="en-GB" dirty="0"/>
              <a:t> a </a:t>
            </a:r>
            <a:r>
              <a:rPr lang="en-GB" dirty="0" err="1"/>
              <a:t>dăuna</a:t>
            </a:r>
            <a:r>
              <a:rPr lang="en-GB" dirty="0"/>
              <a:t> </a:t>
            </a:r>
            <a:r>
              <a:rPr lang="en-GB" dirty="0" err="1"/>
              <a:t>securității</a:t>
            </a:r>
            <a:r>
              <a:rPr lang="en-GB" dirty="0"/>
              <a:t> </a:t>
            </a:r>
            <a:r>
              <a:rPr lang="en-GB" dirty="0" err="1"/>
              <a:t>organizației</a:t>
            </a:r>
            <a:r>
              <a:rPr lang="en-GB" dirty="0"/>
              <a:t> sale, fie cu </a:t>
            </a:r>
            <a:r>
              <a:rPr lang="en-GB" dirty="0" err="1"/>
              <a:t>bună</a:t>
            </a:r>
            <a:r>
              <a:rPr lang="en-GB" dirty="0"/>
              <a:t> </a:t>
            </a:r>
            <a:r>
              <a:rPr lang="en-GB" dirty="0" err="1"/>
              <a:t>știință</a:t>
            </a:r>
            <a:r>
              <a:rPr lang="en-GB" dirty="0"/>
              <a:t>, fie </a:t>
            </a:r>
            <a:r>
              <a:rPr lang="en-GB" dirty="0" err="1"/>
              <a:t>fără</a:t>
            </a:r>
            <a:r>
              <a:rPr lang="en-GB" dirty="0"/>
              <a:t> </a:t>
            </a:r>
            <a:r>
              <a:rPr lang="en-GB" dirty="0" err="1"/>
              <a:t>să</a:t>
            </a:r>
            <a:r>
              <a:rPr lang="en-GB" dirty="0"/>
              <a:t> </a:t>
            </a:r>
            <a:r>
              <a:rPr lang="en-GB" dirty="0" err="1"/>
              <a:t>vrea</a:t>
            </a:r>
            <a:r>
              <a:rPr lang="en-GB" dirty="0"/>
              <a:t>, </a:t>
            </a:r>
            <a:r>
              <a:rPr lang="en-GB" dirty="0" err="1"/>
              <a:t>prin</a:t>
            </a:r>
            <a:r>
              <a:rPr lang="en-GB" dirty="0"/>
              <a:t> </a:t>
            </a:r>
            <a:r>
              <a:rPr lang="en-GB" dirty="0" err="1"/>
              <a:t>spionaj</a:t>
            </a:r>
            <a:r>
              <a:rPr lang="en-GB" dirty="0"/>
              <a:t>, </a:t>
            </a:r>
            <a:r>
              <a:rPr lang="en-GB" dirty="0" err="1"/>
              <a:t>terorism</a:t>
            </a:r>
            <a:r>
              <a:rPr lang="en-GB" dirty="0"/>
              <a:t>, </a:t>
            </a:r>
            <a:r>
              <a:rPr lang="en-GB" dirty="0" err="1"/>
              <a:t>dezvăluire</a:t>
            </a:r>
            <a:r>
              <a:rPr lang="en-GB" dirty="0"/>
              <a:t> </a:t>
            </a:r>
            <a:r>
              <a:rPr lang="en-GB" dirty="0" err="1"/>
              <a:t>neautorizată</a:t>
            </a:r>
            <a:r>
              <a:rPr lang="en-GB" dirty="0"/>
              <a:t> de </a:t>
            </a:r>
            <a:r>
              <a:rPr lang="en-GB" dirty="0" err="1"/>
              <a:t>informații</a:t>
            </a:r>
            <a:r>
              <a:rPr lang="en-GB" dirty="0"/>
              <a:t>. </a:t>
            </a:r>
            <a:r>
              <a:rPr lang="en-GB" dirty="0" err="1"/>
              <a:t>sau</a:t>
            </a:r>
            <a:r>
              <a:rPr lang="en-GB" dirty="0"/>
              <a:t> </a:t>
            </a:r>
            <a:r>
              <a:rPr lang="en-GB" dirty="0" err="1"/>
              <a:t>pierderea</a:t>
            </a:r>
            <a:r>
              <a:rPr lang="en-GB" dirty="0"/>
              <a:t> </a:t>
            </a:r>
            <a:r>
              <a:rPr lang="en-GB" dirty="0" err="1"/>
              <a:t>sau</a:t>
            </a:r>
            <a:r>
              <a:rPr lang="en-GB" dirty="0"/>
              <a:t> </a:t>
            </a:r>
            <a:r>
              <a:rPr lang="en-GB" dirty="0" err="1"/>
              <a:t>degradarea</a:t>
            </a:r>
            <a:r>
              <a:rPr lang="en-GB" dirty="0"/>
              <a:t> </a:t>
            </a:r>
            <a:r>
              <a:rPr lang="en-GB" dirty="0" err="1"/>
              <a:t>unei</a:t>
            </a:r>
            <a:r>
              <a:rPr lang="en-GB" dirty="0"/>
              <a:t> </a:t>
            </a:r>
            <a:r>
              <a:rPr lang="en-GB" dirty="0" err="1"/>
              <a:t>resurse</a:t>
            </a:r>
            <a:r>
              <a:rPr lang="en-GB" dirty="0"/>
              <a:t> (</a:t>
            </a:r>
            <a:r>
              <a:rPr lang="en-GB" dirty="0" err="1"/>
              <a:t>sau</a:t>
            </a:r>
            <a:r>
              <a:rPr lang="en-GB" dirty="0"/>
              <a:t> </a:t>
            </a:r>
            <a:r>
              <a:rPr lang="en-GB" dirty="0" err="1"/>
              <a:t>capacități</a:t>
            </a:r>
            <a:r>
              <a:rPr lang="en-GB" dirty="0"/>
              <a:t>).</a:t>
            </a:r>
          </a:p>
        </p:txBody>
      </p:sp>
      <p:sp>
        <p:nvSpPr>
          <p:cNvPr id="4" name="Slide Number Placeholder 3"/>
          <p:cNvSpPr>
            <a:spLocks noGrp="1"/>
          </p:cNvSpPr>
          <p:nvPr>
            <p:ph type="sldNum" sz="quarter" idx="5"/>
          </p:nvPr>
        </p:nvSpPr>
        <p:spPr/>
        <p:txBody>
          <a:bodyPr/>
          <a:lstStyle/>
          <a:p>
            <a:fld id="{289BAF2E-B0A7-44FD-9944-2DF48AD90967}" type="slidenum">
              <a:rPr lang="en-GB" smtClean="0"/>
              <a:t>6</a:t>
            </a:fld>
            <a:endParaRPr lang="en-GB"/>
          </a:p>
        </p:txBody>
      </p:sp>
    </p:spTree>
    <p:extLst>
      <p:ext uri="{BB962C8B-B14F-4D97-AF65-F5344CB8AC3E}">
        <p14:creationId xmlns:p14="http://schemas.microsoft.com/office/powerpoint/2010/main" val="61997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Actele</a:t>
            </a:r>
            <a:r>
              <a:rPr lang="en-GB" dirty="0"/>
              <a:t> </a:t>
            </a:r>
            <a:r>
              <a:rPr lang="en-GB" dirty="0" err="1"/>
              <a:t>comune</a:t>
            </a:r>
            <a:r>
              <a:rPr lang="en-GB" dirty="0"/>
              <a:t> din interior </a:t>
            </a:r>
            <a:r>
              <a:rPr lang="en-GB" dirty="0" err="1"/>
              <a:t>includ</a:t>
            </a:r>
            <a:r>
              <a:rPr lang="en-GB" dirty="0"/>
              <a:t>:</a:t>
            </a:r>
            <a:endParaRPr lang="ro-RO" dirty="0"/>
          </a:p>
          <a:p>
            <a:r>
              <a:rPr lang="en-GB" dirty="0"/>
              <a:t>• </a:t>
            </a:r>
            <a:r>
              <a:rPr lang="en-GB" dirty="0" err="1"/>
              <a:t>dezvăluirea</a:t>
            </a:r>
            <a:r>
              <a:rPr lang="en-GB" dirty="0"/>
              <a:t> </a:t>
            </a:r>
            <a:r>
              <a:rPr lang="en-GB" dirty="0" err="1"/>
              <a:t>neautorizată</a:t>
            </a:r>
            <a:r>
              <a:rPr lang="en-GB" dirty="0"/>
              <a:t> a </a:t>
            </a:r>
            <a:r>
              <a:rPr lang="en-GB" dirty="0" err="1"/>
              <a:t>informațiilor</a:t>
            </a:r>
            <a:r>
              <a:rPr lang="en-GB" dirty="0"/>
              <a:t> </a:t>
            </a:r>
            <a:r>
              <a:rPr lang="en-GB" dirty="0" err="1"/>
              <a:t>oficiale</a:t>
            </a:r>
            <a:r>
              <a:rPr lang="en-GB" dirty="0"/>
              <a:t>, private </a:t>
            </a:r>
            <a:r>
              <a:rPr lang="en-GB" dirty="0" err="1"/>
              <a:t>sau</a:t>
            </a:r>
            <a:r>
              <a:rPr lang="en-GB" dirty="0"/>
              <a:t> </a:t>
            </a:r>
            <a:r>
              <a:rPr lang="en-GB" dirty="0" err="1"/>
              <a:t>proprietare</a:t>
            </a:r>
            <a:endParaRPr lang="ro-RO" dirty="0"/>
          </a:p>
          <a:p>
            <a:r>
              <a:rPr lang="en-GB" dirty="0"/>
              <a:t>• </a:t>
            </a:r>
            <a:r>
              <a:rPr lang="en-GB" dirty="0" err="1"/>
              <a:t>fraudă</a:t>
            </a:r>
            <a:r>
              <a:rPr lang="en-GB" dirty="0"/>
              <a:t> </a:t>
            </a:r>
            <a:r>
              <a:rPr lang="en-GB" dirty="0" err="1"/>
              <a:t>sau</a:t>
            </a:r>
            <a:r>
              <a:rPr lang="en-GB" dirty="0"/>
              <a:t> </a:t>
            </a:r>
            <a:r>
              <a:rPr lang="en-GB" dirty="0" err="1"/>
              <a:t>corupție</a:t>
            </a:r>
            <a:r>
              <a:rPr lang="en-GB" dirty="0"/>
              <a:t> de process</a:t>
            </a:r>
            <a:endParaRPr lang="ro-RO" dirty="0"/>
          </a:p>
          <a:p>
            <a:r>
              <a:rPr lang="en-GB" dirty="0"/>
              <a:t>• </a:t>
            </a:r>
            <a:r>
              <a:rPr lang="en-GB" dirty="0" err="1"/>
              <a:t>acces</a:t>
            </a:r>
            <a:r>
              <a:rPr lang="en-GB" dirty="0"/>
              <a:t> </a:t>
            </a:r>
            <a:r>
              <a:rPr lang="en-GB" dirty="0" err="1"/>
              <a:t>neautorizat</a:t>
            </a:r>
            <a:r>
              <a:rPr lang="en-GB" dirty="0"/>
              <a:t> la </a:t>
            </a:r>
            <a:r>
              <a:rPr lang="en-GB" dirty="0" err="1"/>
              <a:t>sistemele</a:t>
            </a:r>
            <a:r>
              <a:rPr lang="en-GB" dirty="0"/>
              <a:t> TIC</a:t>
            </a:r>
            <a:endParaRPr lang="ro-RO" dirty="0"/>
          </a:p>
          <a:p>
            <a:r>
              <a:rPr lang="en-GB" dirty="0"/>
              <a:t>• </a:t>
            </a:r>
            <a:r>
              <a:rPr lang="en-GB" dirty="0" err="1"/>
              <a:t>spionaj</a:t>
            </a:r>
            <a:r>
              <a:rPr lang="en-GB" dirty="0"/>
              <a:t> economic </a:t>
            </a:r>
            <a:r>
              <a:rPr lang="en-GB" dirty="0" err="1"/>
              <a:t>sau</a:t>
            </a:r>
            <a:r>
              <a:rPr lang="en-GB" dirty="0"/>
              <a:t> industrial</a:t>
            </a:r>
            <a:endParaRPr lang="ro-RO" dirty="0"/>
          </a:p>
          <a:p>
            <a:r>
              <a:rPr lang="en-GB" dirty="0"/>
              <a:t>• </a:t>
            </a:r>
            <a:r>
              <a:rPr lang="en-GB" dirty="0" err="1"/>
              <a:t>furt</a:t>
            </a:r>
            <a:endParaRPr lang="ro-RO" dirty="0"/>
          </a:p>
          <a:p>
            <a:r>
              <a:rPr lang="en-GB" dirty="0"/>
              <a:t>• </a:t>
            </a:r>
            <a:r>
              <a:rPr lang="en-GB" dirty="0" err="1"/>
              <a:t>violența</a:t>
            </a:r>
            <a:r>
              <a:rPr lang="en-GB" dirty="0"/>
              <a:t> </a:t>
            </a:r>
            <a:r>
              <a:rPr lang="en-GB" dirty="0" err="1"/>
              <a:t>sau</a:t>
            </a:r>
            <a:r>
              <a:rPr lang="en-GB" dirty="0"/>
              <a:t> </a:t>
            </a:r>
            <a:r>
              <a:rPr lang="en-GB" dirty="0" err="1"/>
              <a:t>vătămarea</a:t>
            </a:r>
            <a:r>
              <a:rPr lang="en-GB" dirty="0"/>
              <a:t> </a:t>
            </a:r>
            <a:r>
              <a:rPr lang="en-GB" dirty="0" err="1"/>
              <a:t>fizică</a:t>
            </a:r>
            <a:r>
              <a:rPr lang="en-GB" dirty="0"/>
              <a:t> a </a:t>
            </a:r>
            <a:r>
              <a:rPr lang="en-GB" dirty="0" err="1"/>
              <a:t>altora</a:t>
            </a:r>
            <a:r>
              <a:rPr lang="en-GB" dirty="0"/>
              <a:t>.</a:t>
            </a:r>
            <a:endParaRPr lang="ro-RO" dirty="0"/>
          </a:p>
          <a:p>
            <a:endParaRPr lang="ro-RO" dirty="0"/>
          </a:p>
          <a:p>
            <a:r>
              <a:rPr lang="en-GB" dirty="0" err="1"/>
              <a:t>Multe</a:t>
            </a:r>
            <a:r>
              <a:rPr lang="en-GB" dirty="0"/>
              <a:t> </a:t>
            </a:r>
            <a:r>
              <a:rPr lang="en-GB" dirty="0" err="1"/>
              <a:t>breșe</a:t>
            </a:r>
            <a:r>
              <a:rPr lang="en-GB" dirty="0"/>
              <a:t> de </a:t>
            </a:r>
            <a:r>
              <a:rPr lang="en-GB" dirty="0" err="1"/>
              <a:t>securitate</a:t>
            </a:r>
            <a:r>
              <a:rPr lang="en-GB" dirty="0"/>
              <a:t> sunt </a:t>
            </a:r>
            <a:r>
              <a:rPr lang="en-GB" dirty="0" err="1"/>
              <a:t>neintenționate</a:t>
            </a:r>
            <a:r>
              <a:rPr lang="en-GB" dirty="0"/>
              <a:t> </a:t>
            </a:r>
            <a:r>
              <a:rPr lang="en-GB" dirty="0" err="1"/>
              <a:t>și</a:t>
            </a:r>
            <a:r>
              <a:rPr lang="en-GB" dirty="0"/>
              <a:t> </a:t>
            </a:r>
            <a:r>
              <a:rPr lang="en-GB" dirty="0" err="1"/>
              <a:t>rezultă</a:t>
            </a:r>
            <a:r>
              <a:rPr lang="en-GB" dirty="0"/>
              <a:t> din </a:t>
            </a:r>
            <a:r>
              <a:rPr lang="en-GB" dirty="0" err="1"/>
              <a:t>lipsa</a:t>
            </a:r>
            <a:r>
              <a:rPr lang="en-GB" dirty="0"/>
              <a:t> de </a:t>
            </a:r>
            <a:r>
              <a:rPr lang="en-GB" dirty="0" err="1"/>
              <a:t>conștientizare</a:t>
            </a:r>
            <a:r>
              <a:rPr lang="en-GB" dirty="0"/>
              <a:t> </a:t>
            </a:r>
            <a:r>
              <a:rPr lang="en-GB" dirty="0" err="1"/>
              <a:t>sau</a:t>
            </a:r>
            <a:r>
              <a:rPr lang="en-GB" dirty="0"/>
              <a:t> de </a:t>
            </a:r>
            <a:r>
              <a:rPr lang="en-GB" dirty="0" err="1"/>
              <a:t>atenție</a:t>
            </a:r>
            <a:r>
              <a:rPr lang="en-GB" dirty="0"/>
              <a:t> </a:t>
            </a:r>
            <a:r>
              <a:rPr lang="en-GB" dirty="0" err="1"/>
              <a:t>față</a:t>
            </a:r>
            <a:r>
              <a:rPr lang="en-GB" dirty="0"/>
              <a:t> de </a:t>
            </a:r>
            <a:r>
              <a:rPr lang="en-GB" dirty="0" err="1"/>
              <a:t>practicile</a:t>
            </a:r>
            <a:r>
              <a:rPr lang="en-GB" dirty="0"/>
              <a:t> de </a:t>
            </a:r>
            <a:r>
              <a:rPr lang="en-GB" dirty="0" err="1"/>
              <a:t>securitate</a:t>
            </a:r>
            <a:r>
              <a:rPr lang="en-GB" dirty="0"/>
              <a:t>, de a fi </a:t>
            </a:r>
            <a:r>
              <a:rPr lang="en-GB" dirty="0" err="1"/>
              <a:t>distras</a:t>
            </a:r>
            <a:r>
              <a:rPr lang="en-GB" dirty="0"/>
              <a:t> </a:t>
            </a:r>
            <a:r>
              <a:rPr lang="en-GB" dirty="0" err="1"/>
              <a:t>sau</a:t>
            </a:r>
            <a:r>
              <a:rPr lang="en-GB" dirty="0"/>
              <a:t> de a fi </a:t>
            </a:r>
            <a:r>
              <a:rPr lang="en-GB" dirty="0" err="1"/>
              <a:t>păcăliți</a:t>
            </a:r>
            <a:r>
              <a:rPr lang="en-GB" dirty="0"/>
              <a:t> </a:t>
            </a:r>
            <a:r>
              <a:rPr lang="en-GB" dirty="0" err="1"/>
              <a:t>să</a:t>
            </a:r>
            <a:r>
              <a:rPr lang="en-GB" dirty="0"/>
              <a:t> </a:t>
            </a:r>
            <a:r>
              <a:rPr lang="en-GB" dirty="0" err="1"/>
              <a:t>asiste</a:t>
            </a:r>
            <a:r>
              <a:rPr lang="en-GB" dirty="0"/>
              <a:t> </a:t>
            </a:r>
            <a:r>
              <a:rPr lang="en-GB" dirty="0" err="1"/>
              <a:t>fără</a:t>
            </a:r>
            <a:r>
              <a:rPr lang="en-GB" dirty="0"/>
              <a:t> </a:t>
            </a:r>
            <a:r>
              <a:rPr lang="en-GB" dirty="0" err="1"/>
              <a:t>să</a:t>
            </a:r>
            <a:r>
              <a:rPr lang="en-GB" dirty="0"/>
              <a:t> </a:t>
            </a:r>
            <a:r>
              <a:rPr lang="en-GB" dirty="0" err="1"/>
              <a:t>vrea</a:t>
            </a:r>
            <a:r>
              <a:rPr lang="en-GB" dirty="0"/>
              <a:t> o </a:t>
            </a:r>
            <a:r>
              <a:rPr lang="en-GB" dirty="0" err="1"/>
              <a:t>terță</a:t>
            </a:r>
            <a:r>
              <a:rPr lang="en-GB" dirty="0"/>
              <a:t> </a:t>
            </a:r>
            <a:r>
              <a:rPr lang="en-GB" dirty="0" err="1"/>
              <a:t>parte</a:t>
            </a:r>
            <a:r>
              <a:rPr lang="en-GB" dirty="0"/>
              <a:t>.</a:t>
            </a:r>
          </a:p>
        </p:txBody>
      </p:sp>
      <p:sp>
        <p:nvSpPr>
          <p:cNvPr id="4" name="Slide Number Placeholder 3"/>
          <p:cNvSpPr>
            <a:spLocks noGrp="1"/>
          </p:cNvSpPr>
          <p:nvPr>
            <p:ph type="sldNum" sz="quarter" idx="5"/>
          </p:nvPr>
        </p:nvSpPr>
        <p:spPr/>
        <p:txBody>
          <a:bodyPr/>
          <a:lstStyle/>
          <a:p>
            <a:fld id="{289BAF2E-B0A7-44FD-9944-2DF48AD90967}" type="slidenum">
              <a:rPr lang="en-GB" smtClean="0"/>
              <a:t>7</a:t>
            </a:fld>
            <a:endParaRPr lang="en-GB"/>
          </a:p>
        </p:txBody>
      </p:sp>
    </p:spTree>
    <p:extLst>
      <p:ext uri="{BB962C8B-B14F-4D97-AF65-F5344CB8AC3E}">
        <p14:creationId xmlns:p14="http://schemas.microsoft.com/office/powerpoint/2010/main" val="4073818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9BAF2E-B0A7-44FD-9944-2DF48AD90967}" type="slidenum">
              <a:rPr lang="en-GB" smtClean="0"/>
              <a:t>8</a:t>
            </a:fld>
            <a:endParaRPr lang="en-GB"/>
          </a:p>
        </p:txBody>
      </p:sp>
    </p:spTree>
    <p:extLst>
      <p:ext uri="{BB962C8B-B14F-4D97-AF65-F5344CB8AC3E}">
        <p14:creationId xmlns:p14="http://schemas.microsoft.com/office/powerpoint/2010/main" val="3842341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 </a:t>
            </a:r>
            <a:r>
              <a:rPr lang="en-GB" dirty="0" err="1"/>
              <a:t>abordare</a:t>
            </a:r>
            <a:r>
              <a:rPr lang="en-GB" dirty="0"/>
              <a:t> </a:t>
            </a:r>
            <a:r>
              <a:rPr lang="en-GB" dirty="0" err="1"/>
              <a:t>bazată</a:t>
            </a:r>
            <a:r>
              <a:rPr lang="en-GB" dirty="0"/>
              <a:t> pe </a:t>
            </a:r>
            <a:r>
              <a:rPr lang="en-GB" dirty="0" err="1"/>
              <a:t>risc</a:t>
            </a:r>
            <a:r>
              <a:rPr lang="en-GB" dirty="0"/>
              <a:t> a </a:t>
            </a:r>
            <a:r>
              <a:rPr lang="en-GB" dirty="0" err="1"/>
              <a:t>securității</a:t>
            </a:r>
            <a:r>
              <a:rPr lang="en-GB" dirty="0"/>
              <a:t> </a:t>
            </a:r>
            <a:r>
              <a:rPr lang="en-GB" dirty="0" err="1"/>
              <a:t>personalului</a:t>
            </a:r>
            <a:endParaRPr lang="ro-RO" dirty="0"/>
          </a:p>
          <a:p>
            <a:endParaRPr lang="ro-RO" dirty="0"/>
          </a:p>
          <a:p>
            <a:r>
              <a:rPr lang="en-GB" dirty="0" err="1"/>
              <a:t>Implementarea</a:t>
            </a:r>
            <a:r>
              <a:rPr lang="en-GB" dirty="0"/>
              <a:t> </a:t>
            </a:r>
            <a:r>
              <a:rPr lang="en-GB" dirty="0" err="1"/>
              <a:t>măsurilor</a:t>
            </a:r>
            <a:r>
              <a:rPr lang="en-GB" dirty="0"/>
              <a:t> de </a:t>
            </a:r>
            <a:r>
              <a:rPr lang="en-GB" dirty="0" err="1"/>
              <a:t>securitate</a:t>
            </a:r>
            <a:r>
              <a:rPr lang="en-GB" dirty="0"/>
              <a:t> a </a:t>
            </a:r>
            <a:r>
              <a:rPr lang="en-GB" dirty="0" err="1"/>
              <a:t>personalului</a:t>
            </a:r>
            <a:r>
              <a:rPr lang="en-GB" dirty="0"/>
              <a:t> </a:t>
            </a:r>
            <a:r>
              <a:rPr lang="en-GB" dirty="0" err="1"/>
              <a:t>poate</a:t>
            </a:r>
            <a:r>
              <a:rPr lang="en-GB" dirty="0"/>
              <a:t> fi </a:t>
            </a:r>
            <a:r>
              <a:rPr lang="en-GB" dirty="0" err="1"/>
              <a:t>costisitoare</a:t>
            </a:r>
            <a:r>
              <a:rPr lang="en-GB" dirty="0"/>
              <a:t> </a:t>
            </a:r>
            <a:r>
              <a:rPr lang="en-GB" dirty="0" err="1"/>
              <a:t>și</a:t>
            </a:r>
            <a:r>
              <a:rPr lang="en-GB" dirty="0"/>
              <a:t> </a:t>
            </a:r>
            <a:r>
              <a:rPr lang="en-GB" dirty="0" err="1"/>
              <a:t>perturbatoare</a:t>
            </a:r>
            <a:r>
              <a:rPr lang="en-GB" dirty="0"/>
              <a:t>.</a:t>
            </a:r>
            <a:endParaRPr lang="ro-RO" dirty="0"/>
          </a:p>
          <a:p>
            <a:r>
              <a:rPr lang="en-GB" dirty="0" err="1"/>
              <a:t>Măsurile</a:t>
            </a:r>
            <a:r>
              <a:rPr lang="en-GB" dirty="0"/>
              <a:t> de </a:t>
            </a:r>
            <a:r>
              <a:rPr lang="en-GB" dirty="0" err="1"/>
              <a:t>securitate</a:t>
            </a:r>
            <a:r>
              <a:rPr lang="en-GB" dirty="0"/>
              <a:t> </a:t>
            </a:r>
            <a:r>
              <a:rPr lang="en-GB" dirty="0" err="1"/>
              <a:t>trebuie</a:t>
            </a:r>
            <a:r>
              <a:rPr lang="en-GB" dirty="0"/>
              <a:t> </a:t>
            </a:r>
            <a:r>
              <a:rPr lang="en-GB" dirty="0" err="1"/>
              <a:t>luate</a:t>
            </a:r>
            <a:r>
              <a:rPr lang="en-GB" dirty="0"/>
              <a:t> </a:t>
            </a:r>
            <a:r>
              <a:rPr lang="en-GB" dirty="0" err="1"/>
              <a:t>în</a:t>
            </a:r>
            <a:r>
              <a:rPr lang="en-GB" dirty="0"/>
              <a:t> </a:t>
            </a:r>
            <a:r>
              <a:rPr lang="en-GB" dirty="0" err="1"/>
              <a:t>considerare</a:t>
            </a:r>
            <a:r>
              <a:rPr lang="en-GB" dirty="0"/>
              <a:t> </a:t>
            </a:r>
            <a:r>
              <a:rPr lang="en-GB" dirty="0" err="1"/>
              <a:t>în</a:t>
            </a:r>
            <a:r>
              <a:rPr lang="en-GB" dirty="0"/>
              <a:t> lumina </a:t>
            </a:r>
            <a:r>
              <a:rPr lang="en-GB" dirty="0" err="1"/>
              <a:t>contextului</a:t>
            </a:r>
            <a:r>
              <a:rPr lang="en-GB" dirty="0"/>
              <a:t> de </a:t>
            </a:r>
            <a:r>
              <a:rPr lang="en-GB" dirty="0" err="1"/>
              <a:t>securitate</a:t>
            </a:r>
            <a:r>
              <a:rPr lang="en-GB" dirty="0"/>
              <a:t> al </a:t>
            </a:r>
            <a:r>
              <a:rPr lang="en-GB" dirty="0" err="1"/>
              <a:t>organizației</a:t>
            </a:r>
            <a:r>
              <a:rPr lang="en-GB" dirty="0"/>
              <a:t>, a </a:t>
            </a:r>
            <a:r>
              <a:rPr lang="en-GB" dirty="0" err="1"/>
              <a:t>potențialelor</a:t>
            </a:r>
            <a:r>
              <a:rPr lang="en-GB" dirty="0"/>
              <a:t> </a:t>
            </a:r>
            <a:r>
              <a:rPr lang="en-GB" dirty="0" err="1"/>
              <a:t>amenințări</a:t>
            </a:r>
            <a:r>
              <a:rPr lang="en-GB" dirty="0"/>
              <a:t> </a:t>
            </a:r>
            <a:r>
              <a:rPr lang="en-GB" dirty="0" err="1"/>
              <a:t>și</a:t>
            </a:r>
            <a:r>
              <a:rPr lang="en-GB" dirty="0"/>
              <a:t> a </a:t>
            </a:r>
            <a:r>
              <a:rPr lang="en-GB" dirty="0" err="1"/>
              <a:t>apetitului</a:t>
            </a:r>
            <a:r>
              <a:rPr lang="en-GB" dirty="0"/>
              <a:t> </a:t>
            </a:r>
            <a:r>
              <a:rPr lang="en-GB" dirty="0" err="1"/>
              <a:t>pentru</a:t>
            </a:r>
            <a:r>
              <a:rPr lang="en-GB" dirty="0"/>
              <a:t> </a:t>
            </a:r>
            <a:r>
              <a:rPr lang="en-GB" dirty="0" err="1"/>
              <a:t>risc</a:t>
            </a:r>
            <a:r>
              <a:rPr lang="en-GB" dirty="0"/>
              <a:t>.</a:t>
            </a:r>
            <a:endParaRPr lang="ro-RO" dirty="0"/>
          </a:p>
          <a:p>
            <a:r>
              <a:rPr lang="en-GB" dirty="0"/>
              <a:t>O </a:t>
            </a:r>
            <a:r>
              <a:rPr lang="en-GB" dirty="0" err="1"/>
              <a:t>abordare</a:t>
            </a:r>
            <a:r>
              <a:rPr lang="en-GB" dirty="0"/>
              <a:t> </a:t>
            </a:r>
            <a:r>
              <a:rPr lang="en-GB" dirty="0" err="1"/>
              <a:t>bazată</a:t>
            </a:r>
            <a:r>
              <a:rPr lang="en-GB" dirty="0"/>
              <a:t> pe </a:t>
            </a:r>
            <a:r>
              <a:rPr lang="en-GB" dirty="0" err="1"/>
              <a:t>riscuri</a:t>
            </a:r>
            <a:r>
              <a:rPr lang="en-GB" dirty="0"/>
              <a:t> a </a:t>
            </a:r>
            <a:r>
              <a:rPr lang="en-GB" dirty="0" err="1"/>
              <a:t>securității</a:t>
            </a:r>
            <a:r>
              <a:rPr lang="en-GB" dirty="0"/>
              <a:t> de </a:t>
            </a:r>
            <a:r>
              <a:rPr lang="en-GB" dirty="0" err="1"/>
              <a:t>protecție</a:t>
            </a:r>
            <a:r>
              <a:rPr lang="en-GB" dirty="0"/>
              <a:t> </a:t>
            </a:r>
            <a:r>
              <a:rPr lang="en-GB" dirty="0" err="1"/>
              <a:t>asigură</a:t>
            </a:r>
            <a:r>
              <a:rPr lang="en-GB" dirty="0"/>
              <a:t> </a:t>
            </a:r>
            <a:r>
              <a:rPr lang="en-GB" dirty="0" err="1"/>
              <a:t>că</a:t>
            </a:r>
            <a:r>
              <a:rPr lang="en-GB" dirty="0"/>
              <a:t> </a:t>
            </a:r>
            <a:r>
              <a:rPr lang="en-GB" dirty="0" err="1"/>
              <a:t>politicile</a:t>
            </a:r>
            <a:r>
              <a:rPr lang="en-GB" dirty="0"/>
              <a:t>, </a:t>
            </a:r>
            <a:r>
              <a:rPr lang="en-GB" dirty="0" err="1"/>
              <a:t>practicile</a:t>
            </a:r>
            <a:r>
              <a:rPr lang="en-GB" dirty="0"/>
              <a:t> </a:t>
            </a:r>
            <a:r>
              <a:rPr lang="en-GB" dirty="0" err="1"/>
              <a:t>și</a:t>
            </a:r>
            <a:r>
              <a:rPr lang="en-GB" dirty="0"/>
              <a:t> </a:t>
            </a:r>
            <a:r>
              <a:rPr lang="en-GB" dirty="0" err="1"/>
              <a:t>investițiile</a:t>
            </a:r>
            <a:r>
              <a:rPr lang="en-GB" dirty="0"/>
              <a:t> de </a:t>
            </a:r>
            <a:r>
              <a:rPr lang="en-GB" dirty="0" err="1"/>
              <a:t>securitate</a:t>
            </a:r>
            <a:r>
              <a:rPr lang="en-GB" dirty="0"/>
              <a:t> a </a:t>
            </a:r>
            <a:r>
              <a:rPr lang="en-GB" dirty="0" err="1"/>
              <a:t>personalului</a:t>
            </a:r>
            <a:r>
              <a:rPr lang="en-GB" dirty="0"/>
              <a:t> sunt </a:t>
            </a:r>
            <a:r>
              <a:rPr lang="en-GB" dirty="0" err="1"/>
              <a:t>potrivite</a:t>
            </a:r>
            <a:r>
              <a:rPr lang="en-GB" dirty="0"/>
              <a:t> </a:t>
            </a:r>
            <a:r>
              <a:rPr lang="en-GB" dirty="0" err="1"/>
              <a:t>pentru</a:t>
            </a:r>
            <a:r>
              <a:rPr lang="en-GB" dirty="0"/>
              <a:t> </a:t>
            </a:r>
            <a:r>
              <a:rPr lang="en-GB" dirty="0" err="1"/>
              <a:t>riscurile</a:t>
            </a:r>
            <a:r>
              <a:rPr lang="en-GB" dirty="0"/>
              <a:t> cu care se </a:t>
            </a:r>
            <a:r>
              <a:rPr lang="en-GB" dirty="0" err="1"/>
              <a:t>confruntă</a:t>
            </a:r>
            <a:r>
              <a:rPr lang="en-GB" dirty="0"/>
              <a:t> </a:t>
            </a:r>
            <a:r>
              <a:rPr lang="en-GB" dirty="0" err="1"/>
              <a:t>organizația</a:t>
            </a:r>
            <a:r>
              <a:rPr lang="en-GB" dirty="0"/>
              <a:t>.</a:t>
            </a:r>
          </a:p>
        </p:txBody>
      </p:sp>
      <p:sp>
        <p:nvSpPr>
          <p:cNvPr id="4" name="Slide Number Placeholder 3"/>
          <p:cNvSpPr>
            <a:spLocks noGrp="1"/>
          </p:cNvSpPr>
          <p:nvPr>
            <p:ph type="sldNum" sz="quarter" idx="5"/>
          </p:nvPr>
        </p:nvSpPr>
        <p:spPr/>
        <p:txBody>
          <a:bodyPr/>
          <a:lstStyle/>
          <a:p>
            <a:fld id="{289BAF2E-B0A7-44FD-9944-2DF48AD90967}" type="slidenum">
              <a:rPr lang="en-GB" smtClean="0"/>
              <a:t>9</a:t>
            </a:fld>
            <a:endParaRPr lang="en-GB"/>
          </a:p>
        </p:txBody>
      </p:sp>
    </p:spTree>
    <p:extLst>
      <p:ext uri="{BB962C8B-B14F-4D97-AF65-F5344CB8AC3E}">
        <p14:creationId xmlns:p14="http://schemas.microsoft.com/office/powerpoint/2010/main" val="3456031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Creați</a:t>
            </a:r>
            <a:r>
              <a:rPr lang="en-GB" dirty="0"/>
              <a:t> </a:t>
            </a:r>
            <a:r>
              <a:rPr lang="en-GB" dirty="0" err="1"/>
              <a:t>și</a:t>
            </a:r>
            <a:r>
              <a:rPr lang="en-GB" dirty="0"/>
              <a:t> </a:t>
            </a:r>
            <a:r>
              <a:rPr lang="en-GB" dirty="0" err="1"/>
              <a:t>implementați</a:t>
            </a:r>
            <a:r>
              <a:rPr lang="en-GB" dirty="0"/>
              <a:t> o </a:t>
            </a:r>
            <a:r>
              <a:rPr lang="en-GB" dirty="0" err="1"/>
              <a:t>cultură</a:t>
            </a:r>
            <a:r>
              <a:rPr lang="en-GB" dirty="0"/>
              <a:t> de Securitate</a:t>
            </a:r>
            <a:endParaRPr lang="ro-RO" dirty="0"/>
          </a:p>
          <a:p>
            <a:endParaRPr lang="ro-RO" dirty="0"/>
          </a:p>
          <a:p>
            <a:r>
              <a:rPr lang="en-GB" dirty="0" err="1"/>
              <a:t>Toată</a:t>
            </a:r>
            <a:r>
              <a:rPr lang="en-GB" dirty="0"/>
              <a:t> </a:t>
            </a:r>
            <a:r>
              <a:rPr lang="en-GB" dirty="0" err="1"/>
              <a:t>lumea</a:t>
            </a:r>
            <a:r>
              <a:rPr lang="en-GB" dirty="0"/>
              <a:t> din </a:t>
            </a:r>
            <a:r>
              <a:rPr lang="en-GB" dirty="0" err="1"/>
              <a:t>organizație</a:t>
            </a:r>
            <a:r>
              <a:rPr lang="en-GB" dirty="0"/>
              <a:t> </a:t>
            </a:r>
            <a:r>
              <a:rPr lang="en-GB" dirty="0" err="1"/>
              <a:t>contribuie</a:t>
            </a:r>
            <a:r>
              <a:rPr lang="en-GB" dirty="0"/>
              <a:t> la </a:t>
            </a:r>
            <a:r>
              <a:rPr lang="en-GB" dirty="0" err="1"/>
              <a:t>cultura</a:t>
            </a:r>
            <a:r>
              <a:rPr lang="en-GB" dirty="0"/>
              <a:t> </a:t>
            </a:r>
            <a:r>
              <a:rPr lang="en-GB" dirty="0" err="1"/>
              <a:t>sa</a:t>
            </a:r>
            <a:r>
              <a:rPr lang="en-GB" dirty="0"/>
              <a:t> de Securitate</a:t>
            </a:r>
            <a:endParaRPr lang="ro-RO" dirty="0"/>
          </a:p>
          <a:p>
            <a:r>
              <a:rPr lang="en-GB" dirty="0"/>
              <a:t>Cultura </a:t>
            </a:r>
            <a:r>
              <a:rPr lang="en-GB" dirty="0" err="1"/>
              <a:t>organizațională</a:t>
            </a:r>
            <a:r>
              <a:rPr lang="en-GB" dirty="0"/>
              <a:t> are un impact direct </a:t>
            </a:r>
            <a:r>
              <a:rPr lang="en-GB" dirty="0" err="1"/>
              <a:t>asupra</a:t>
            </a:r>
            <a:r>
              <a:rPr lang="en-GB" dirty="0"/>
              <a:t> </a:t>
            </a:r>
            <a:r>
              <a:rPr lang="en-GB" dirty="0" err="1"/>
              <a:t>securității</a:t>
            </a:r>
            <a:r>
              <a:rPr lang="en-GB" dirty="0"/>
              <a:t>.</a:t>
            </a:r>
            <a:endParaRPr lang="ro-RO" dirty="0"/>
          </a:p>
          <a:p>
            <a:r>
              <a:rPr lang="en-GB" dirty="0" err="1"/>
              <a:t>Chiar</a:t>
            </a:r>
            <a:r>
              <a:rPr lang="en-GB" dirty="0"/>
              <a:t> </a:t>
            </a:r>
            <a:r>
              <a:rPr lang="en-GB" dirty="0" err="1"/>
              <a:t>și</a:t>
            </a:r>
            <a:r>
              <a:rPr lang="en-GB" dirty="0"/>
              <a:t> cu </a:t>
            </a:r>
            <a:r>
              <a:rPr lang="en-GB" dirty="0" err="1"/>
              <a:t>cele</a:t>
            </a:r>
            <a:r>
              <a:rPr lang="en-GB" dirty="0"/>
              <a:t> </a:t>
            </a:r>
            <a:r>
              <a:rPr lang="en-GB" dirty="0" err="1"/>
              <a:t>mai</a:t>
            </a:r>
            <a:r>
              <a:rPr lang="en-GB" dirty="0"/>
              <a:t> </a:t>
            </a:r>
            <a:r>
              <a:rPr lang="en-GB" dirty="0" err="1"/>
              <a:t>bune</a:t>
            </a:r>
            <a:r>
              <a:rPr lang="en-GB" dirty="0"/>
              <a:t> </a:t>
            </a:r>
            <a:r>
              <a:rPr lang="en-GB" dirty="0" err="1"/>
              <a:t>procese</a:t>
            </a:r>
            <a:r>
              <a:rPr lang="en-GB" dirty="0"/>
              <a:t> </a:t>
            </a:r>
            <a:r>
              <a:rPr lang="en-GB" dirty="0" err="1"/>
              <a:t>și</a:t>
            </a:r>
            <a:r>
              <a:rPr lang="en-GB" dirty="0"/>
              <a:t> </a:t>
            </a:r>
            <a:r>
              <a:rPr lang="en-GB" dirty="0" err="1"/>
              <a:t>instrumente</a:t>
            </a:r>
            <a:r>
              <a:rPr lang="en-GB" dirty="0"/>
              <a:t> de </a:t>
            </a:r>
            <a:r>
              <a:rPr lang="en-GB" dirty="0" err="1"/>
              <a:t>securitate</a:t>
            </a:r>
            <a:r>
              <a:rPr lang="en-GB" dirty="0"/>
              <a:t>, </a:t>
            </a:r>
            <a:r>
              <a:rPr lang="en-GB" dirty="0" err="1"/>
              <a:t>organizația</a:t>
            </a:r>
            <a:r>
              <a:rPr lang="en-GB" dirty="0"/>
              <a:t> </a:t>
            </a:r>
            <a:r>
              <a:rPr lang="en-GB" dirty="0" err="1"/>
              <a:t>va</a:t>
            </a:r>
            <a:r>
              <a:rPr lang="en-GB" dirty="0"/>
              <a:t> fi </a:t>
            </a:r>
            <a:r>
              <a:rPr lang="en-GB" dirty="0" err="1"/>
              <a:t>în</a:t>
            </a:r>
            <a:r>
              <a:rPr lang="en-GB" dirty="0"/>
              <a:t> </a:t>
            </a:r>
            <a:r>
              <a:rPr lang="en-GB" dirty="0" err="1"/>
              <a:t>continuare</a:t>
            </a:r>
            <a:r>
              <a:rPr lang="en-GB" dirty="0"/>
              <a:t> </a:t>
            </a:r>
            <a:r>
              <a:rPr lang="en-GB" dirty="0" err="1"/>
              <a:t>în</a:t>
            </a:r>
            <a:r>
              <a:rPr lang="en-GB" dirty="0"/>
              <a:t> </a:t>
            </a:r>
            <a:r>
              <a:rPr lang="en-GB" dirty="0" err="1"/>
              <a:t>pericol</a:t>
            </a:r>
            <a:r>
              <a:rPr lang="en-GB" dirty="0"/>
              <a:t> </a:t>
            </a:r>
            <a:r>
              <a:rPr lang="en-GB" dirty="0" err="1"/>
              <a:t>dacă</a:t>
            </a:r>
            <a:r>
              <a:rPr lang="en-GB" dirty="0"/>
              <a:t> </a:t>
            </a:r>
            <a:r>
              <a:rPr lang="en-GB" dirty="0" err="1"/>
              <a:t>oamenii</a:t>
            </a:r>
            <a:r>
              <a:rPr lang="en-GB" dirty="0"/>
              <a:t> au o </a:t>
            </a:r>
            <a:r>
              <a:rPr lang="en-GB" dirty="0" err="1"/>
              <a:t>atitudine</a:t>
            </a:r>
            <a:r>
              <a:rPr lang="en-GB" dirty="0"/>
              <a:t> </a:t>
            </a:r>
            <a:r>
              <a:rPr lang="en-GB" dirty="0" err="1"/>
              <a:t>slabă</a:t>
            </a:r>
            <a:r>
              <a:rPr lang="en-GB" dirty="0"/>
              <a:t> </a:t>
            </a:r>
            <a:r>
              <a:rPr lang="en-GB" dirty="0" err="1"/>
              <a:t>față</a:t>
            </a:r>
            <a:r>
              <a:rPr lang="en-GB" dirty="0"/>
              <a:t> de </a:t>
            </a:r>
            <a:r>
              <a:rPr lang="en-GB" dirty="0" err="1"/>
              <a:t>securitate</a:t>
            </a:r>
            <a:r>
              <a:rPr lang="en-GB" dirty="0"/>
              <a:t>.</a:t>
            </a:r>
            <a:endParaRPr lang="ro-RO" dirty="0"/>
          </a:p>
          <a:p>
            <a:r>
              <a:rPr lang="en-GB" dirty="0" err="1"/>
              <a:t>Ar</a:t>
            </a:r>
            <a:r>
              <a:rPr lang="en-GB" dirty="0"/>
              <a:t> </a:t>
            </a:r>
            <a:r>
              <a:rPr lang="en-GB" dirty="0" err="1"/>
              <a:t>trebui</a:t>
            </a:r>
            <a:r>
              <a:rPr lang="en-GB" dirty="0"/>
              <a:t> </a:t>
            </a:r>
            <a:r>
              <a:rPr lang="en-GB" dirty="0" err="1"/>
              <a:t>să</a:t>
            </a:r>
            <a:r>
              <a:rPr lang="en-GB" dirty="0"/>
              <a:t> </a:t>
            </a:r>
            <a:r>
              <a:rPr lang="en-GB" dirty="0" err="1"/>
              <a:t>stabiliți</a:t>
            </a:r>
            <a:r>
              <a:rPr lang="en-GB" dirty="0"/>
              <a:t> o </a:t>
            </a:r>
            <a:r>
              <a:rPr lang="en-GB" dirty="0" err="1"/>
              <a:t>cultură</a:t>
            </a:r>
            <a:r>
              <a:rPr lang="en-GB" dirty="0"/>
              <a:t> </a:t>
            </a:r>
            <a:r>
              <a:rPr lang="en-GB" dirty="0" err="1"/>
              <a:t>în</a:t>
            </a:r>
            <a:r>
              <a:rPr lang="en-GB" dirty="0"/>
              <a:t> care </a:t>
            </a:r>
            <a:r>
              <a:rPr lang="en-GB" dirty="0" err="1"/>
              <a:t>toată</a:t>
            </a:r>
            <a:r>
              <a:rPr lang="en-GB" dirty="0"/>
              <a:t> </a:t>
            </a:r>
            <a:r>
              <a:rPr lang="en-GB" dirty="0" err="1"/>
              <a:t>lumea</a:t>
            </a:r>
            <a:r>
              <a:rPr lang="en-GB" dirty="0"/>
              <a:t> </a:t>
            </a:r>
            <a:r>
              <a:rPr lang="en-GB" dirty="0" err="1"/>
              <a:t>să</a:t>
            </a:r>
            <a:r>
              <a:rPr lang="en-GB" dirty="0"/>
              <a:t> </a:t>
            </a:r>
            <a:r>
              <a:rPr lang="en-GB" dirty="0" err="1"/>
              <a:t>înțeleagă</a:t>
            </a:r>
            <a:r>
              <a:rPr lang="en-GB" dirty="0"/>
              <a:t> </a:t>
            </a:r>
            <a:r>
              <a:rPr lang="en-GB" dirty="0" err="1"/>
              <a:t>riscurile</a:t>
            </a:r>
            <a:r>
              <a:rPr lang="en-GB" dirty="0"/>
              <a:t> de </a:t>
            </a:r>
            <a:r>
              <a:rPr lang="en-GB" dirty="0" err="1"/>
              <a:t>securitate</a:t>
            </a:r>
            <a:r>
              <a:rPr lang="en-GB" dirty="0"/>
              <a:t> cu care se </a:t>
            </a:r>
            <a:r>
              <a:rPr lang="en-GB" dirty="0" err="1"/>
              <a:t>confruntă</a:t>
            </a:r>
            <a:r>
              <a:rPr lang="en-GB" dirty="0"/>
              <a:t> </a:t>
            </a:r>
            <a:r>
              <a:rPr lang="en-GB" dirty="0" err="1"/>
              <a:t>organizația</a:t>
            </a:r>
            <a:r>
              <a:rPr lang="en-GB" dirty="0"/>
              <a:t>, </a:t>
            </a:r>
            <a:r>
              <a:rPr lang="en-GB" dirty="0" err="1"/>
              <a:t>să</a:t>
            </a:r>
            <a:r>
              <a:rPr lang="en-GB" dirty="0"/>
              <a:t> </a:t>
            </a:r>
            <a:r>
              <a:rPr lang="en-GB" dirty="0" err="1"/>
              <a:t>adopte</a:t>
            </a:r>
            <a:r>
              <a:rPr lang="en-GB" dirty="0"/>
              <a:t> </a:t>
            </a:r>
            <a:r>
              <a:rPr lang="en-GB" dirty="0" err="1"/>
              <a:t>comportamentele</a:t>
            </a:r>
            <a:r>
              <a:rPr lang="en-GB" dirty="0"/>
              <a:t> de </a:t>
            </a:r>
            <a:r>
              <a:rPr lang="en-GB" dirty="0" err="1"/>
              <a:t>securitate</a:t>
            </a:r>
            <a:r>
              <a:rPr lang="en-GB" dirty="0"/>
              <a:t> </a:t>
            </a:r>
            <a:r>
              <a:rPr lang="en-GB" dirty="0" err="1"/>
              <a:t>potrivite</a:t>
            </a:r>
            <a:r>
              <a:rPr lang="en-GB" dirty="0"/>
              <a:t> </a:t>
            </a:r>
            <a:r>
              <a:rPr lang="en-GB" dirty="0" err="1"/>
              <a:t>și</a:t>
            </a:r>
            <a:r>
              <a:rPr lang="en-GB" dirty="0"/>
              <a:t> </a:t>
            </a:r>
            <a:r>
              <a:rPr lang="en-GB" dirty="0" err="1"/>
              <a:t>să-și</a:t>
            </a:r>
            <a:r>
              <a:rPr lang="en-GB" dirty="0"/>
              <a:t> </a:t>
            </a:r>
            <a:r>
              <a:rPr lang="en-GB" dirty="0" err="1"/>
              <a:t>încurajeze</a:t>
            </a:r>
            <a:r>
              <a:rPr lang="en-GB" dirty="0"/>
              <a:t> </a:t>
            </a:r>
            <a:r>
              <a:rPr lang="en-GB" dirty="0" err="1"/>
              <a:t>colegii</a:t>
            </a:r>
            <a:r>
              <a:rPr lang="en-GB" dirty="0"/>
              <a:t> </a:t>
            </a:r>
            <a:r>
              <a:rPr lang="en-GB" dirty="0" err="1"/>
              <a:t>să</a:t>
            </a:r>
            <a:r>
              <a:rPr lang="en-GB" dirty="0"/>
              <a:t> </a:t>
            </a:r>
            <a:r>
              <a:rPr lang="en-GB" dirty="0" err="1"/>
              <a:t>facă</a:t>
            </a:r>
            <a:r>
              <a:rPr lang="en-GB" dirty="0"/>
              <a:t> </a:t>
            </a:r>
            <a:r>
              <a:rPr lang="en-GB" dirty="0" err="1"/>
              <a:t>același</a:t>
            </a:r>
            <a:r>
              <a:rPr lang="en-GB" dirty="0"/>
              <a:t> </a:t>
            </a:r>
            <a:r>
              <a:rPr lang="en-GB" dirty="0" err="1"/>
              <a:t>lucru</a:t>
            </a:r>
            <a:r>
              <a:rPr lang="en-GB" dirty="0"/>
              <a:t>.</a:t>
            </a:r>
            <a:endParaRPr lang="ro-RO" dirty="0"/>
          </a:p>
          <a:p>
            <a:r>
              <a:rPr lang="en-GB" dirty="0" err="1"/>
              <a:t>Construirea</a:t>
            </a:r>
            <a:r>
              <a:rPr lang="en-GB" dirty="0"/>
              <a:t> </a:t>
            </a:r>
            <a:r>
              <a:rPr lang="en-GB" dirty="0" err="1"/>
              <a:t>unei</a:t>
            </a:r>
            <a:r>
              <a:rPr lang="en-GB" dirty="0"/>
              <a:t> </a:t>
            </a:r>
            <a:r>
              <a:rPr lang="en-GB" dirty="0" err="1"/>
              <a:t>culturi</a:t>
            </a:r>
            <a:r>
              <a:rPr lang="en-GB" dirty="0"/>
              <a:t> </a:t>
            </a:r>
            <a:r>
              <a:rPr lang="en-GB" dirty="0" err="1"/>
              <a:t>eficiente</a:t>
            </a:r>
            <a:r>
              <a:rPr lang="en-GB" dirty="0"/>
              <a:t> de </a:t>
            </a:r>
            <a:r>
              <a:rPr lang="en-GB" dirty="0" err="1"/>
              <a:t>securitate</a:t>
            </a:r>
            <a:r>
              <a:rPr lang="en-GB" dirty="0"/>
              <a:t> a </a:t>
            </a:r>
            <a:r>
              <a:rPr lang="en-GB" dirty="0" err="1"/>
              <a:t>personalului</a:t>
            </a:r>
            <a:r>
              <a:rPr lang="en-GB" dirty="0"/>
              <a:t> </a:t>
            </a:r>
            <a:r>
              <a:rPr lang="en-GB" dirty="0" err="1"/>
              <a:t>înseamnă</a:t>
            </a:r>
            <a:r>
              <a:rPr lang="en-GB" dirty="0"/>
              <a:t> </a:t>
            </a:r>
            <a:r>
              <a:rPr lang="en-GB" dirty="0" err="1"/>
              <a:t>integrarea</a:t>
            </a:r>
            <a:r>
              <a:rPr lang="en-GB" dirty="0"/>
              <a:t> </a:t>
            </a:r>
            <a:r>
              <a:rPr lang="en-GB" dirty="0" err="1"/>
              <a:t>tuturor.Responsabilitățile</a:t>
            </a:r>
            <a:r>
              <a:rPr lang="en-GB" dirty="0"/>
              <a:t> </a:t>
            </a:r>
            <a:r>
              <a:rPr lang="en-GB" dirty="0" err="1"/>
              <a:t>pentru</a:t>
            </a:r>
            <a:r>
              <a:rPr lang="en-GB" dirty="0"/>
              <a:t> </a:t>
            </a:r>
            <a:r>
              <a:rPr lang="en-GB" dirty="0" err="1"/>
              <a:t>securitatea</a:t>
            </a:r>
            <a:r>
              <a:rPr lang="en-GB" dirty="0"/>
              <a:t> </a:t>
            </a:r>
            <a:r>
              <a:rPr lang="en-GB" dirty="0" err="1"/>
              <a:t>personalului</a:t>
            </a:r>
            <a:r>
              <a:rPr lang="en-GB" dirty="0"/>
              <a:t> se </a:t>
            </a:r>
            <a:r>
              <a:rPr lang="en-GB" dirty="0" err="1"/>
              <a:t>extind</a:t>
            </a:r>
            <a:r>
              <a:rPr lang="en-GB" dirty="0"/>
              <a:t> </a:t>
            </a:r>
            <a:r>
              <a:rPr lang="en-GB" dirty="0" err="1"/>
              <a:t>în</a:t>
            </a:r>
            <a:r>
              <a:rPr lang="en-GB" dirty="0"/>
              <a:t> </a:t>
            </a:r>
            <a:r>
              <a:rPr lang="en-GB" dirty="0" err="1"/>
              <a:t>întreaga</a:t>
            </a:r>
            <a:r>
              <a:rPr lang="en-GB" dirty="0"/>
              <a:t> </a:t>
            </a:r>
            <a:r>
              <a:rPr lang="en-GB" dirty="0" err="1"/>
              <a:t>organizație</a:t>
            </a:r>
            <a:r>
              <a:rPr lang="en-GB" dirty="0"/>
              <a:t>.</a:t>
            </a:r>
            <a:endParaRPr lang="ro-RO" dirty="0"/>
          </a:p>
          <a:p>
            <a:r>
              <a:rPr lang="en-GB" dirty="0" err="1"/>
              <a:t>Directorul</a:t>
            </a:r>
            <a:r>
              <a:rPr lang="en-GB" dirty="0"/>
              <a:t> </a:t>
            </a:r>
            <a:r>
              <a:rPr lang="en-GB" dirty="0" err="1"/>
              <a:t>dumneavoastră</a:t>
            </a:r>
            <a:r>
              <a:rPr lang="en-GB" dirty="0"/>
              <a:t> </a:t>
            </a:r>
            <a:r>
              <a:rPr lang="en-GB" dirty="0" err="1"/>
              <a:t>executiv</a:t>
            </a:r>
            <a:r>
              <a:rPr lang="en-GB" dirty="0"/>
              <a:t> </a:t>
            </a:r>
            <a:r>
              <a:rPr lang="en-GB" dirty="0" err="1"/>
              <a:t>deține</a:t>
            </a:r>
            <a:r>
              <a:rPr lang="en-GB" dirty="0"/>
              <a:t> </a:t>
            </a:r>
            <a:r>
              <a:rPr lang="en-GB" dirty="0" err="1"/>
              <a:t>responsabilitatea</a:t>
            </a:r>
            <a:r>
              <a:rPr lang="en-GB" dirty="0"/>
              <a:t> </a:t>
            </a:r>
            <a:r>
              <a:rPr lang="en-GB" dirty="0" err="1"/>
              <a:t>generală</a:t>
            </a:r>
            <a:r>
              <a:rPr lang="en-GB" dirty="0"/>
              <a:t> </a:t>
            </a:r>
            <a:r>
              <a:rPr lang="en-GB" dirty="0" err="1"/>
              <a:t>pentru</a:t>
            </a:r>
            <a:r>
              <a:rPr lang="en-GB" dirty="0"/>
              <a:t> </a:t>
            </a:r>
            <a:r>
              <a:rPr lang="en-GB" dirty="0" err="1"/>
              <a:t>securitatea</a:t>
            </a:r>
            <a:r>
              <a:rPr lang="en-GB" dirty="0"/>
              <a:t> de </a:t>
            </a:r>
            <a:r>
              <a:rPr lang="en-GB" dirty="0" err="1"/>
              <a:t>protecție</a:t>
            </a:r>
            <a:r>
              <a:rPr lang="en-GB" dirty="0"/>
              <a:t> </a:t>
            </a:r>
            <a:r>
              <a:rPr lang="en-GB" dirty="0" err="1"/>
              <a:t>în</a:t>
            </a:r>
            <a:r>
              <a:rPr lang="en-GB" dirty="0"/>
              <a:t> </a:t>
            </a:r>
            <a:r>
              <a:rPr lang="en-GB" dirty="0" err="1"/>
              <a:t>cadrul</a:t>
            </a:r>
            <a:r>
              <a:rPr lang="en-GB" dirty="0"/>
              <a:t> </a:t>
            </a:r>
            <a:r>
              <a:rPr lang="en-GB" dirty="0" err="1"/>
              <a:t>organizației</a:t>
            </a:r>
            <a:r>
              <a:rPr lang="en-GB" dirty="0"/>
              <a:t>.</a:t>
            </a:r>
            <a:endParaRPr lang="ro-RO" dirty="0"/>
          </a:p>
          <a:p>
            <a:r>
              <a:rPr lang="en-GB" dirty="0" err="1"/>
              <a:t>Ofițerul</a:t>
            </a:r>
            <a:r>
              <a:rPr lang="en-GB" dirty="0"/>
              <a:t> </a:t>
            </a:r>
            <a:r>
              <a:rPr lang="en-GB" dirty="0" err="1"/>
              <a:t>șef</a:t>
            </a:r>
            <a:r>
              <a:rPr lang="en-GB" dirty="0"/>
              <a:t> de </a:t>
            </a:r>
            <a:r>
              <a:rPr lang="en-GB" dirty="0" err="1"/>
              <a:t>securitate</a:t>
            </a:r>
            <a:r>
              <a:rPr lang="en-GB" dirty="0"/>
              <a:t> </a:t>
            </a:r>
            <a:r>
              <a:rPr lang="en-GB" dirty="0" err="1"/>
              <a:t>este</a:t>
            </a:r>
            <a:r>
              <a:rPr lang="en-GB" dirty="0"/>
              <a:t> </a:t>
            </a:r>
            <a:r>
              <a:rPr lang="en-GB" dirty="0" err="1"/>
              <a:t>responsabil</a:t>
            </a:r>
            <a:r>
              <a:rPr lang="en-GB" dirty="0"/>
              <a:t> </a:t>
            </a:r>
            <a:r>
              <a:rPr lang="en-GB" dirty="0" err="1"/>
              <a:t>pentru</a:t>
            </a:r>
            <a:r>
              <a:rPr lang="en-GB" dirty="0"/>
              <a:t> </a:t>
            </a:r>
            <a:r>
              <a:rPr lang="en-GB" dirty="0" err="1"/>
              <a:t>politica</a:t>
            </a:r>
            <a:r>
              <a:rPr lang="en-GB" dirty="0"/>
              <a:t> de </a:t>
            </a:r>
            <a:r>
              <a:rPr lang="en-GB" dirty="0" err="1"/>
              <a:t>securitate</a:t>
            </a:r>
            <a:r>
              <a:rPr lang="en-GB" dirty="0"/>
              <a:t> de </a:t>
            </a:r>
            <a:r>
              <a:rPr lang="en-GB" dirty="0" err="1"/>
              <a:t>protecție</a:t>
            </a:r>
            <a:r>
              <a:rPr lang="en-GB" dirty="0"/>
              <a:t>, </a:t>
            </a:r>
            <a:r>
              <a:rPr lang="en-GB" dirty="0" err="1"/>
              <a:t>supravegherea</a:t>
            </a:r>
            <a:r>
              <a:rPr lang="en-GB" dirty="0"/>
              <a:t> </a:t>
            </a:r>
            <a:r>
              <a:rPr lang="en-GB" dirty="0" err="1"/>
              <a:t>practicilor</a:t>
            </a:r>
            <a:r>
              <a:rPr lang="en-GB" dirty="0"/>
              <a:t> de </a:t>
            </a:r>
            <a:r>
              <a:rPr lang="en-GB" dirty="0" err="1"/>
              <a:t>securitate</a:t>
            </a:r>
            <a:r>
              <a:rPr lang="en-GB" dirty="0"/>
              <a:t> de </a:t>
            </a:r>
            <a:r>
              <a:rPr lang="en-GB" dirty="0" err="1"/>
              <a:t>protecție</a:t>
            </a:r>
            <a:r>
              <a:rPr lang="en-GB" dirty="0"/>
              <a:t> </a:t>
            </a:r>
            <a:r>
              <a:rPr lang="en-GB" dirty="0" err="1"/>
              <a:t>și</a:t>
            </a:r>
            <a:r>
              <a:rPr lang="en-GB" dirty="0"/>
              <a:t> </a:t>
            </a:r>
            <a:r>
              <a:rPr lang="en-GB" dirty="0" err="1"/>
              <a:t>activitățile</a:t>
            </a:r>
            <a:r>
              <a:rPr lang="en-GB" dirty="0"/>
              <a:t> de </a:t>
            </a:r>
            <a:r>
              <a:rPr lang="en-GB" dirty="0" err="1"/>
              <a:t>evaluare</a:t>
            </a:r>
            <a:r>
              <a:rPr lang="en-GB" dirty="0"/>
              <a:t> care </a:t>
            </a:r>
            <a:r>
              <a:rPr lang="en-GB" dirty="0" err="1"/>
              <a:t>informează</a:t>
            </a:r>
            <a:r>
              <a:rPr lang="en-GB" dirty="0"/>
              <a:t> </a:t>
            </a:r>
            <a:r>
              <a:rPr lang="en-GB" dirty="0" err="1"/>
              <a:t>îmbunătățirile</a:t>
            </a:r>
            <a:r>
              <a:rPr lang="en-GB" dirty="0"/>
              <a:t> </a:t>
            </a:r>
            <a:r>
              <a:rPr lang="en-GB" dirty="0" err="1"/>
              <a:t>în</a:t>
            </a:r>
            <a:r>
              <a:rPr lang="en-GB" dirty="0"/>
              <a:t> curs.</a:t>
            </a:r>
          </a:p>
        </p:txBody>
      </p:sp>
      <p:sp>
        <p:nvSpPr>
          <p:cNvPr id="4" name="Slide Number Placeholder 3"/>
          <p:cNvSpPr>
            <a:spLocks noGrp="1"/>
          </p:cNvSpPr>
          <p:nvPr>
            <p:ph type="sldNum" sz="quarter" idx="5"/>
          </p:nvPr>
        </p:nvSpPr>
        <p:spPr/>
        <p:txBody>
          <a:bodyPr/>
          <a:lstStyle/>
          <a:p>
            <a:fld id="{289BAF2E-B0A7-44FD-9944-2DF48AD90967}" type="slidenum">
              <a:rPr lang="en-GB" smtClean="0"/>
              <a:t>10</a:t>
            </a:fld>
            <a:endParaRPr lang="en-GB"/>
          </a:p>
        </p:txBody>
      </p:sp>
    </p:spTree>
    <p:extLst>
      <p:ext uri="{BB962C8B-B14F-4D97-AF65-F5344CB8AC3E}">
        <p14:creationId xmlns:p14="http://schemas.microsoft.com/office/powerpoint/2010/main" val="486459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CAFBE-D047-D2A0-36B3-8A6ED9B391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ADBD254-2267-80E4-5C44-BC1CEFC87D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61FC1DE-2404-84CB-CBDF-2A263A03BF1F}"/>
              </a:ext>
            </a:extLst>
          </p:cNvPr>
          <p:cNvSpPr>
            <a:spLocks noGrp="1"/>
          </p:cNvSpPr>
          <p:nvPr>
            <p:ph type="dt" sz="half" idx="10"/>
          </p:nvPr>
        </p:nvSpPr>
        <p:spPr/>
        <p:txBody>
          <a:bodyPr/>
          <a:lstStyle/>
          <a:p>
            <a:fld id="{4E7AFC09-5012-4958-B384-D6F558A93DBC}" type="datetimeFigureOut">
              <a:rPr lang="en-GB" smtClean="0"/>
              <a:t>13/03/2025</a:t>
            </a:fld>
            <a:endParaRPr lang="en-GB"/>
          </a:p>
        </p:txBody>
      </p:sp>
      <p:sp>
        <p:nvSpPr>
          <p:cNvPr id="5" name="Footer Placeholder 4">
            <a:extLst>
              <a:ext uri="{FF2B5EF4-FFF2-40B4-BE49-F238E27FC236}">
                <a16:creationId xmlns:a16="http://schemas.microsoft.com/office/drawing/2014/main" id="{282EFBE1-A5F7-18B9-1C01-37C816F92D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ED923F-208A-1B36-6FF9-7FE8193F8415}"/>
              </a:ext>
            </a:extLst>
          </p:cNvPr>
          <p:cNvSpPr>
            <a:spLocks noGrp="1"/>
          </p:cNvSpPr>
          <p:nvPr>
            <p:ph type="sldNum" sz="quarter" idx="12"/>
          </p:nvPr>
        </p:nvSpPr>
        <p:spPr/>
        <p:txBody>
          <a:bodyPr/>
          <a:lstStyle/>
          <a:p>
            <a:fld id="{F8D2B6F3-74BC-4893-BFA7-63FF988BE223}" type="slidenum">
              <a:rPr lang="en-GB" smtClean="0"/>
              <a:t>‹#›</a:t>
            </a:fld>
            <a:endParaRPr lang="en-GB"/>
          </a:p>
        </p:txBody>
      </p:sp>
    </p:spTree>
    <p:extLst>
      <p:ext uri="{BB962C8B-B14F-4D97-AF65-F5344CB8AC3E}">
        <p14:creationId xmlns:p14="http://schemas.microsoft.com/office/powerpoint/2010/main" val="2985147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8F70A-9CF1-7F56-69B2-876BC9F591D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E6433F-FAA9-01D7-3F8C-F38BB0998B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AED44A-EBDA-5423-7593-B0252ABDC2B9}"/>
              </a:ext>
            </a:extLst>
          </p:cNvPr>
          <p:cNvSpPr>
            <a:spLocks noGrp="1"/>
          </p:cNvSpPr>
          <p:nvPr>
            <p:ph type="dt" sz="half" idx="10"/>
          </p:nvPr>
        </p:nvSpPr>
        <p:spPr/>
        <p:txBody>
          <a:bodyPr/>
          <a:lstStyle/>
          <a:p>
            <a:fld id="{4E7AFC09-5012-4958-B384-D6F558A93DBC}" type="datetimeFigureOut">
              <a:rPr lang="en-GB" smtClean="0"/>
              <a:t>13/03/2025</a:t>
            </a:fld>
            <a:endParaRPr lang="en-GB"/>
          </a:p>
        </p:txBody>
      </p:sp>
      <p:sp>
        <p:nvSpPr>
          <p:cNvPr id="5" name="Footer Placeholder 4">
            <a:extLst>
              <a:ext uri="{FF2B5EF4-FFF2-40B4-BE49-F238E27FC236}">
                <a16:creationId xmlns:a16="http://schemas.microsoft.com/office/drawing/2014/main" id="{2AD14C9A-6821-53AD-1690-96C8BF3129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15E41F-6041-3E2F-E6B6-92E49315FF95}"/>
              </a:ext>
            </a:extLst>
          </p:cNvPr>
          <p:cNvSpPr>
            <a:spLocks noGrp="1"/>
          </p:cNvSpPr>
          <p:nvPr>
            <p:ph type="sldNum" sz="quarter" idx="12"/>
          </p:nvPr>
        </p:nvSpPr>
        <p:spPr/>
        <p:txBody>
          <a:bodyPr/>
          <a:lstStyle/>
          <a:p>
            <a:fld id="{F8D2B6F3-74BC-4893-BFA7-63FF988BE223}" type="slidenum">
              <a:rPr lang="en-GB" smtClean="0"/>
              <a:t>‹#›</a:t>
            </a:fld>
            <a:endParaRPr lang="en-GB"/>
          </a:p>
        </p:txBody>
      </p:sp>
    </p:spTree>
    <p:extLst>
      <p:ext uri="{BB962C8B-B14F-4D97-AF65-F5344CB8AC3E}">
        <p14:creationId xmlns:p14="http://schemas.microsoft.com/office/powerpoint/2010/main" val="2325967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8CAC25-B73E-1918-0D06-1C7C2219E6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C4E342F-FCB6-9801-58B1-A1A41D175E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05DE601-0906-8B5B-2DC9-2E44326B55D8}"/>
              </a:ext>
            </a:extLst>
          </p:cNvPr>
          <p:cNvSpPr>
            <a:spLocks noGrp="1"/>
          </p:cNvSpPr>
          <p:nvPr>
            <p:ph type="dt" sz="half" idx="10"/>
          </p:nvPr>
        </p:nvSpPr>
        <p:spPr/>
        <p:txBody>
          <a:bodyPr/>
          <a:lstStyle/>
          <a:p>
            <a:fld id="{4E7AFC09-5012-4958-B384-D6F558A93DBC}" type="datetimeFigureOut">
              <a:rPr lang="en-GB" smtClean="0"/>
              <a:t>13/03/2025</a:t>
            </a:fld>
            <a:endParaRPr lang="en-GB"/>
          </a:p>
        </p:txBody>
      </p:sp>
      <p:sp>
        <p:nvSpPr>
          <p:cNvPr id="5" name="Footer Placeholder 4">
            <a:extLst>
              <a:ext uri="{FF2B5EF4-FFF2-40B4-BE49-F238E27FC236}">
                <a16:creationId xmlns:a16="http://schemas.microsoft.com/office/drawing/2014/main" id="{8780ACFE-8D9E-DD2C-470A-9F4A219AEB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C64D66-4A74-D002-DDA9-4FA2BA787E34}"/>
              </a:ext>
            </a:extLst>
          </p:cNvPr>
          <p:cNvSpPr>
            <a:spLocks noGrp="1"/>
          </p:cNvSpPr>
          <p:nvPr>
            <p:ph type="sldNum" sz="quarter" idx="12"/>
          </p:nvPr>
        </p:nvSpPr>
        <p:spPr/>
        <p:txBody>
          <a:bodyPr/>
          <a:lstStyle/>
          <a:p>
            <a:fld id="{F8D2B6F3-74BC-4893-BFA7-63FF988BE223}" type="slidenum">
              <a:rPr lang="en-GB" smtClean="0"/>
              <a:t>‹#›</a:t>
            </a:fld>
            <a:endParaRPr lang="en-GB"/>
          </a:p>
        </p:txBody>
      </p:sp>
    </p:spTree>
    <p:extLst>
      <p:ext uri="{BB962C8B-B14F-4D97-AF65-F5344CB8AC3E}">
        <p14:creationId xmlns:p14="http://schemas.microsoft.com/office/powerpoint/2010/main" val="2832760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1A1C1-502E-C672-960D-FBF0411943E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EA7BBCD-60B0-5389-C48B-6779A92924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1A9809D-9431-9F67-6E55-E70277CCF276}"/>
              </a:ext>
            </a:extLst>
          </p:cNvPr>
          <p:cNvSpPr>
            <a:spLocks noGrp="1"/>
          </p:cNvSpPr>
          <p:nvPr>
            <p:ph type="dt" sz="half" idx="10"/>
          </p:nvPr>
        </p:nvSpPr>
        <p:spPr/>
        <p:txBody>
          <a:bodyPr/>
          <a:lstStyle/>
          <a:p>
            <a:fld id="{4E7AFC09-5012-4958-B384-D6F558A93DBC}" type="datetimeFigureOut">
              <a:rPr lang="en-GB" smtClean="0"/>
              <a:t>13/03/2025</a:t>
            </a:fld>
            <a:endParaRPr lang="en-GB"/>
          </a:p>
        </p:txBody>
      </p:sp>
      <p:sp>
        <p:nvSpPr>
          <p:cNvPr id="5" name="Footer Placeholder 4">
            <a:extLst>
              <a:ext uri="{FF2B5EF4-FFF2-40B4-BE49-F238E27FC236}">
                <a16:creationId xmlns:a16="http://schemas.microsoft.com/office/drawing/2014/main" id="{632251EC-A181-F37E-D8F1-3B3254C73C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B0F4CBA-1893-DE91-9988-A0A6D6569AF1}"/>
              </a:ext>
            </a:extLst>
          </p:cNvPr>
          <p:cNvSpPr>
            <a:spLocks noGrp="1"/>
          </p:cNvSpPr>
          <p:nvPr>
            <p:ph type="sldNum" sz="quarter" idx="12"/>
          </p:nvPr>
        </p:nvSpPr>
        <p:spPr/>
        <p:txBody>
          <a:bodyPr/>
          <a:lstStyle/>
          <a:p>
            <a:fld id="{F8D2B6F3-74BC-4893-BFA7-63FF988BE223}" type="slidenum">
              <a:rPr lang="en-GB" smtClean="0"/>
              <a:t>‹#›</a:t>
            </a:fld>
            <a:endParaRPr lang="en-GB"/>
          </a:p>
        </p:txBody>
      </p:sp>
    </p:spTree>
    <p:extLst>
      <p:ext uri="{BB962C8B-B14F-4D97-AF65-F5344CB8AC3E}">
        <p14:creationId xmlns:p14="http://schemas.microsoft.com/office/powerpoint/2010/main" val="97056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948CA-7AF9-9AD7-E1DB-F9C3523A4F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863D81A-13B7-1F16-7536-1F9DE0A8D7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B4F39F-BCB5-D88F-AB9A-44B4235096F2}"/>
              </a:ext>
            </a:extLst>
          </p:cNvPr>
          <p:cNvSpPr>
            <a:spLocks noGrp="1"/>
          </p:cNvSpPr>
          <p:nvPr>
            <p:ph type="dt" sz="half" idx="10"/>
          </p:nvPr>
        </p:nvSpPr>
        <p:spPr/>
        <p:txBody>
          <a:bodyPr/>
          <a:lstStyle/>
          <a:p>
            <a:fld id="{4E7AFC09-5012-4958-B384-D6F558A93DBC}" type="datetimeFigureOut">
              <a:rPr lang="en-GB" smtClean="0"/>
              <a:t>13/03/2025</a:t>
            </a:fld>
            <a:endParaRPr lang="en-GB"/>
          </a:p>
        </p:txBody>
      </p:sp>
      <p:sp>
        <p:nvSpPr>
          <p:cNvPr id="5" name="Footer Placeholder 4">
            <a:extLst>
              <a:ext uri="{FF2B5EF4-FFF2-40B4-BE49-F238E27FC236}">
                <a16:creationId xmlns:a16="http://schemas.microsoft.com/office/drawing/2014/main" id="{77B5809F-C245-4827-6369-B51C4AE7AB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AEA266-FDEA-B7BC-9A49-28C1B2E0BF63}"/>
              </a:ext>
            </a:extLst>
          </p:cNvPr>
          <p:cNvSpPr>
            <a:spLocks noGrp="1"/>
          </p:cNvSpPr>
          <p:nvPr>
            <p:ph type="sldNum" sz="quarter" idx="12"/>
          </p:nvPr>
        </p:nvSpPr>
        <p:spPr/>
        <p:txBody>
          <a:bodyPr/>
          <a:lstStyle/>
          <a:p>
            <a:fld id="{F8D2B6F3-74BC-4893-BFA7-63FF988BE223}" type="slidenum">
              <a:rPr lang="en-GB" smtClean="0"/>
              <a:t>‹#›</a:t>
            </a:fld>
            <a:endParaRPr lang="en-GB"/>
          </a:p>
        </p:txBody>
      </p:sp>
    </p:spTree>
    <p:extLst>
      <p:ext uri="{BB962C8B-B14F-4D97-AF65-F5344CB8AC3E}">
        <p14:creationId xmlns:p14="http://schemas.microsoft.com/office/powerpoint/2010/main" val="3455016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B6F21-4813-A993-16B4-023C00F6BB1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F1D93F1-7825-5CFC-51A3-D01B379B9C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3BCD237-ED72-AA3C-6349-5CFAE82C30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209BEB1-8D92-3D86-D447-1267BBB5A033}"/>
              </a:ext>
            </a:extLst>
          </p:cNvPr>
          <p:cNvSpPr>
            <a:spLocks noGrp="1"/>
          </p:cNvSpPr>
          <p:nvPr>
            <p:ph type="dt" sz="half" idx="10"/>
          </p:nvPr>
        </p:nvSpPr>
        <p:spPr/>
        <p:txBody>
          <a:bodyPr/>
          <a:lstStyle/>
          <a:p>
            <a:fld id="{4E7AFC09-5012-4958-B384-D6F558A93DBC}" type="datetimeFigureOut">
              <a:rPr lang="en-GB" smtClean="0"/>
              <a:t>13/03/2025</a:t>
            </a:fld>
            <a:endParaRPr lang="en-GB"/>
          </a:p>
        </p:txBody>
      </p:sp>
      <p:sp>
        <p:nvSpPr>
          <p:cNvPr id="6" name="Footer Placeholder 5">
            <a:extLst>
              <a:ext uri="{FF2B5EF4-FFF2-40B4-BE49-F238E27FC236}">
                <a16:creationId xmlns:a16="http://schemas.microsoft.com/office/drawing/2014/main" id="{443F3705-0B8D-9721-0DAE-890955DFBB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3407A0-6F74-E5D8-972E-A3A6CA2A8D6F}"/>
              </a:ext>
            </a:extLst>
          </p:cNvPr>
          <p:cNvSpPr>
            <a:spLocks noGrp="1"/>
          </p:cNvSpPr>
          <p:nvPr>
            <p:ph type="sldNum" sz="quarter" idx="12"/>
          </p:nvPr>
        </p:nvSpPr>
        <p:spPr/>
        <p:txBody>
          <a:bodyPr/>
          <a:lstStyle/>
          <a:p>
            <a:fld id="{F8D2B6F3-74BC-4893-BFA7-63FF988BE223}" type="slidenum">
              <a:rPr lang="en-GB" smtClean="0"/>
              <a:t>‹#›</a:t>
            </a:fld>
            <a:endParaRPr lang="en-GB"/>
          </a:p>
        </p:txBody>
      </p:sp>
    </p:spTree>
    <p:extLst>
      <p:ext uri="{BB962C8B-B14F-4D97-AF65-F5344CB8AC3E}">
        <p14:creationId xmlns:p14="http://schemas.microsoft.com/office/powerpoint/2010/main" val="1364330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A027-5A95-C5ED-971D-6AB5A0D27D3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E5C8A12-C1F2-6388-3616-0A039E9BE5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29A499-7550-7EAC-433F-42E8311819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4EF4258-9A13-A9BD-D5B8-7536284201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B426BD-2887-C9D6-A953-F0D88CA344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55AC0C9-B5BB-235D-4CB5-329B9137F501}"/>
              </a:ext>
            </a:extLst>
          </p:cNvPr>
          <p:cNvSpPr>
            <a:spLocks noGrp="1"/>
          </p:cNvSpPr>
          <p:nvPr>
            <p:ph type="dt" sz="half" idx="10"/>
          </p:nvPr>
        </p:nvSpPr>
        <p:spPr/>
        <p:txBody>
          <a:bodyPr/>
          <a:lstStyle/>
          <a:p>
            <a:fld id="{4E7AFC09-5012-4958-B384-D6F558A93DBC}" type="datetimeFigureOut">
              <a:rPr lang="en-GB" smtClean="0"/>
              <a:t>13/03/2025</a:t>
            </a:fld>
            <a:endParaRPr lang="en-GB"/>
          </a:p>
        </p:txBody>
      </p:sp>
      <p:sp>
        <p:nvSpPr>
          <p:cNvPr id="8" name="Footer Placeholder 7">
            <a:extLst>
              <a:ext uri="{FF2B5EF4-FFF2-40B4-BE49-F238E27FC236}">
                <a16:creationId xmlns:a16="http://schemas.microsoft.com/office/drawing/2014/main" id="{C8432C96-DBC2-87D0-434D-CEE1464F240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F8110E0-23FB-E7FF-DE20-8A8AFD22CFD2}"/>
              </a:ext>
            </a:extLst>
          </p:cNvPr>
          <p:cNvSpPr>
            <a:spLocks noGrp="1"/>
          </p:cNvSpPr>
          <p:nvPr>
            <p:ph type="sldNum" sz="quarter" idx="12"/>
          </p:nvPr>
        </p:nvSpPr>
        <p:spPr/>
        <p:txBody>
          <a:bodyPr/>
          <a:lstStyle/>
          <a:p>
            <a:fld id="{F8D2B6F3-74BC-4893-BFA7-63FF988BE223}" type="slidenum">
              <a:rPr lang="en-GB" smtClean="0"/>
              <a:t>‹#›</a:t>
            </a:fld>
            <a:endParaRPr lang="en-GB"/>
          </a:p>
        </p:txBody>
      </p:sp>
    </p:spTree>
    <p:extLst>
      <p:ext uri="{BB962C8B-B14F-4D97-AF65-F5344CB8AC3E}">
        <p14:creationId xmlns:p14="http://schemas.microsoft.com/office/powerpoint/2010/main" val="1886405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B40F3-81D4-C915-004C-52310D56243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0FBBB98-A4E0-1624-7B88-ED1527871141}"/>
              </a:ext>
            </a:extLst>
          </p:cNvPr>
          <p:cNvSpPr>
            <a:spLocks noGrp="1"/>
          </p:cNvSpPr>
          <p:nvPr>
            <p:ph type="dt" sz="half" idx="10"/>
          </p:nvPr>
        </p:nvSpPr>
        <p:spPr/>
        <p:txBody>
          <a:bodyPr/>
          <a:lstStyle/>
          <a:p>
            <a:fld id="{4E7AFC09-5012-4958-B384-D6F558A93DBC}" type="datetimeFigureOut">
              <a:rPr lang="en-GB" smtClean="0"/>
              <a:t>13/03/2025</a:t>
            </a:fld>
            <a:endParaRPr lang="en-GB"/>
          </a:p>
        </p:txBody>
      </p:sp>
      <p:sp>
        <p:nvSpPr>
          <p:cNvPr id="4" name="Footer Placeholder 3">
            <a:extLst>
              <a:ext uri="{FF2B5EF4-FFF2-40B4-BE49-F238E27FC236}">
                <a16:creationId xmlns:a16="http://schemas.microsoft.com/office/drawing/2014/main" id="{06932C1A-E0FF-1032-CE2C-95ED60260CF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B8BFECA-BA45-2D4A-36A0-D3393B254602}"/>
              </a:ext>
            </a:extLst>
          </p:cNvPr>
          <p:cNvSpPr>
            <a:spLocks noGrp="1"/>
          </p:cNvSpPr>
          <p:nvPr>
            <p:ph type="sldNum" sz="quarter" idx="12"/>
          </p:nvPr>
        </p:nvSpPr>
        <p:spPr/>
        <p:txBody>
          <a:bodyPr/>
          <a:lstStyle/>
          <a:p>
            <a:fld id="{F8D2B6F3-74BC-4893-BFA7-63FF988BE223}" type="slidenum">
              <a:rPr lang="en-GB" smtClean="0"/>
              <a:t>‹#›</a:t>
            </a:fld>
            <a:endParaRPr lang="en-GB"/>
          </a:p>
        </p:txBody>
      </p:sp>
    </p:spTree>
    <p:extLst>
      <p:ext uri="{BB962C8B-B14F-4D97-AF65-F5344CB8AC3E}">
        <p14:creationId xmlns:p14="http://schemas.microsoft.com/office/powerpoint/2010/main" val="3476762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05FB2-698B-EC4E-3168-AAC7C725F7E7}"/>
              </a:ext>
            </a:extLst>
          </p:cNvPr>
          <p:cNvSpPr>
            <a:spLocks noGrp="1"/>
          </p:cNvSpPr>
          <p:nvPr>
            <p:ph type="dt" sz="half" idx="10"/>
          </p:nvPr>
        </p:nvSpPr>
        <p:spPr/>
        <p:txBody>
          <a:bodyPr/>
          <a:lstStyle/>
          <a:p>
            <a:fld id="{4E7AFC09-5012-4958-B384-D6F558A93DBC}" type="datetimeFigureOut">
              <a:rPr lang="en-GB" smtClean="0"/>
              <a:t>13/03/2025</a:t>
            </a:fld>
            <a:endParaRPr lang="en-GB"/>
          </a:p>
        </p:txBody>
      </p:sp>
      <p:sp>
        <p:nvSpPr>
          <p:cNvPr id="3" name="Footer Placeholder 2">
            <a:extLst>
              <a:ext uri="{FF2B5EF4-FFF2-40B4-BE49-F238E27FC236}">
                <a16:creationId xmlns:a16="http://schemas.microsoft.com/office/drawing/2014/main" id="{E36C64CD-9373-F088-8079-076BC037F13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C01041A-3B26-8B0A-98E8-D4D6A06F36F0}"/>
              </a:ext>
            </a:extLst>
          </p:cNvPr>
          <p:cNvSpPr>
            <a:spLocks noGrp="1"/>
          </p:cNvSpPr>
          <p:nvPr>
            <p:ph type="sldNum" sz="quarter" idx="12"/>
          </p:nvPr>
        </p:nvSpPr>
        <p:spPr/>
        <p:txBody>
          <a:bodyPr/>
          <a:lstStyle/>
          <a:p>
            <a:fld id="{F8D2B6F3-74BC-4893-BFA7-63FF988BE223}" type="slidenum">
              <a:rPr lang="en-GB" smtClean="0"/>
              <a:t>‹#›</a:t>
            </a:fld>
            <a:endParaRPr lang="en-GB"/>
          </a:p>
        </p:txBody>
      </p:sp>
    </p:spTree>
    <p:extLst>
      <p:ext uri="{BB962C8B-B14F-4D97-AF65-F5344CB8AC3E}">
        <p14:creationId xmlns:p14="http://schemas.microsoft.com/office/powerpoint/2010/main" val="2277177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B3B94-A4B2-F7D3-6494-590B82358C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8EC944C-85B4-5B63-1C34-5A25843D2B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0A65F29-D48B-3BD1-AE38-3C5C23CEB9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23B2A5-D2EE-ABFA-2485-B03699393F0C}"/>
              </a:ext>
            </a:extLst>
          </p:cNvPr>
          <p:cNvSpPr>
            <a:spLocks noGrp="1"/>
          </p:cNvSpPr>
          <p:nvPr>
            <p:ph type="dt" sz="half" idx="10"/>
          </p:nvPr>
        </p:nvSpPr>
        <p:spPr/>
        <p:txBody>
          <a:bodyPr/>
          <a:lstStyle/>
          <a:p>
            <a:fld id="{4E7AFC09-5012-4958-B384-D6F558A93DBC}" type="datetimeFigureOut">
              <a:rPr lang="en-GB" smtClean="0"/>
              <a:t>13/03/2025</a:t>
            </a:fld>
            <a:endParaRPr lang="en-GB"/>
          </a:p>
        </p:txBody>
      </p:sp>
      <p:sp>
        <p:nvSpPr>
          <p:cNvPr id="6" name="Footer Placeholder 5">
            <a:extLst>
              <a:ext uri="{FF2B5EF4-FFF2-40B4-BE49-F238E27FC236}">
                <a16:creationId xmlns:a16="http://schemas.microsoft.com/office/drawing/2014/main" id="{AD211F75-F5D9-B411-B58C-27617D240EC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1C6727-4665-55EE-5E13-57553A92EBCE}"/>
              </a:ext>
            </a:extLst>
          </p:cNvPr>
          <p:cNvSpPr>
            <a:spLocks noGrp="1"/>
          </p:cNvSpPr>
          <p:nvPr>
            <p:ph type="sldNum" sz="quarter" idx="12"/>
          </p:nvPr>
        </p:nvSpPr>
        <p:spPr/>
        <p:txBody>
          <a:bodyPr/>
          <a:lstStyle/>
          <a:p>
            <a:fld id="{F8D2B6F3-74BC-4893-BFA7-63FF988BE223}" type="slidenum">
              <a:rPr lang="en-GB" smtClean="0"/>
              <a:t>‹#›</a:t>
            </a:fld>
            <a:endParaRPr lang="en-GB"/>
          </a:p>
        </p:txBody>
      </p:sp>
    </p:spTree>
    <p:extLst>
      <p:ext uri="{BB962C8B-B14F-4D97-AF65-F5344CB8AC3E}">
        <p14:creationId xmlns:p14="http://schemas.microsoft.com/office/powerpoint/2010/main" val="226393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A5CFB-14A0-3A4A-605C-5B942F8CBF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897FF5B-79F1-0560-98E1-9FECA18B65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8F49E03-2E5B-767A-4D1C-3C22A9945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79CD0F-374B-7679-F602-5DCF8276D8A8}"/>
              </a:ext>
            </a:extLst>
          </p:cNvPr>
          <p:cNvSpPr>
            <a:spLocks noGrp="1"/>
          </p:cNvSpPr>
          <p:nvPr>
            <p:ph type="dt" sz="half" idx="10"/>
          </p:nvPr>
        </p:nvSpPr>
        <p:spPr/>
        <p:txBody>
          <a:bodyPr/>
          <a:lstStyle/>
          <a:p>
            <a:fld id="{4E7AFC09-5012-4958-B384-D6F558A93DBC}" type="datetimeFigureOut">
              <a:rPr lang="en-GB" smtClean="0"/>
              <a:t>13/03/2025</a:t>
            </a:fld>
            <a:endParaRPr lang="en-GB"/>
          </a:p>
        </p:txBody>
      </p:sp>
      <p:sp>
        <p:nvSpPr>
          <p:cNvPr id="6" name="Footer Placeholder 5">
            <a:extLst>
              <a:ext uri="{FF2B5EF4-FFF2-40B4-BE49-F238E27FC236}">
                <a16:creationId xmlns:a16="http://schemas.microsoft.com/office/drawing/2014/main" id="{DEBEE9C2-640A-FFC3-5BCB-3F5176C241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D6AF6B8-06EB-DFE1-F674-B291B891FF02}"/>
              </a:ext>
            </a:extLst>
          </p:cNvPr>
          <p:cNvSpPr>
            <a:spLocks noGrp="1"/>
          </p:cNvSpPr>
          <p:nvPr>
            <p:ph type="sldNum" sz="quarter" idx="12"/>
          </p:nvPr>
        </p:nvSpPr>
        <p:spPr/>
        <p:txBody>
          <a:bodyPr/>
          <a:lstStyle/>
          <a:p>
            <a:fld id="{F8D2B6F3-74BC-4893-BFA7-63FF988BE223}" type="slidenum">
              <a:rPr lang="en-GB" smtClean="0"/>
              <a:t>‹#›</a:t>
            </a:fld>
            <a:endParaRPr lang="en-GB"/>
          </a:p>
        </p:txBody>
      </p:sp>
    </p:spTree>
    <p:extLst>
      <p:ext uri="{BB962C8B-B14F-4D97-AF65-F5344CB8AC3E}">
        <p14:creationId xmlns:p14="http://schemas.microsoft.com/office/powerpoint/2010/main" val="1685134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CD38F8-6C62-BB14-8CD8-D4A69CC9B2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220DC7-5FE3-918C-B6B5-391923E65C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8AA4A6-BBB8-DF07-FCB8-B048C7078B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7AFC09-5012-4958-B384-D6F558A93DBC}" type="datetimeFigureOut">
              <a:rPr lang="en-GB" smtClean="0"/>
              <a:t>13/03/2025</a:t>
            </a:fld>
            <a:endParaRPr lang="en-GB"/>
          </a:p>
        </p:txBody>
      </p:sp>
      <p:sp>
        <p:nvSpPr>
          <p:cNvPr id="5" name="Footer Placeholder 4">
            <a:extLst>
              <a:ext uri="{FF2B5EF4-FFF2-40B4-BE49-F238E27FC236}">
                <a16:creationId xmlns:a16="http://schemas.microsoft.com/office/drawing/2014/main" id="{35A0356C-573C-9D23-0F48-DCAAD81292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7C49647-904A-1BD8-A339-A8F34555A3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D2B6F3-74BC-4893-BFA7-63FF988BE223}" type="slidenum">
              <a:rPr lang="en-GB" smtClean="0"/>
              <a:t>‹#›</a:t>
            </a:fld>
            <a:endParaRPr lang="en-GB"/>
          </a:p>
        </p:txBody>
      </p:sp>
    </p:spTree>
    <p:extLst>
      <p:ext uri="{BB962C8B-B14F-4D97-AF65-F5344CB8AC3E}">
        <p14:creationId xmlns:p14="http://schemas.microsoft.com/office/powerpoint/2010/main" val="2182781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893491A-9E21-E64D-23BF-71EDD1EA0A5B}"/>
              </a:ext>
            </a:extLst>
          </p:cNvPr>
          <p:cNvPicPr>
            <a:picLocks noChangeAspect="1"/>
          </p:cNvPicPr>
          <p:nvPr/>
        </p:nvPicPr>
        <p:blipFill rotWithShape="1">
          <a:blip r:embed="rId2"/>
          <a:srcRect l="3047" r="21687" b="9091"/>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3394B2-241E-5849-A1D0-2E17279DDA78}"/>
              </a:ext>
            </a:extLst>
          </p:cNvPr>
          <p:cNvSpPr>
            <a:spLocks noGrp="1"/>
          </p:cNvSpPr>
          <p:nvPr>
            <p:ph type="ctrTitle"/>
          </p:nvPr>
        </p:nvSpPr>
        <p:spPr>
          <a:xfrm>
            <a:off x="477981" y="1122363"/>
            <a:ext cx="4023360" cy="3204134"/>
          </a:xfrm>
        </p:spPr>
        <p:txBody>
          <a:bodyPr anchor="b">
            <a:normAutofit/>
          </a:bodyPr>
          <a:lstStyle/>
          <a:p>
            <a:pPr algn="l"/>
            <a:r>
              <a:rPr lang="en-GB" sz="3000" b="1" dirty="0">
                <a:solidFill>
                  <a:schemeClr val="bg1"/>
                </a:solidFill>
                <a:effectLst/>
                <a:latin typeface="Times New Roman" panose="02020603050405020304" pitchFamily="18" charset="0"/>
                <a:ea typeface="Times New Roman" panose="02020603050405020304" pitchFamily="18" charset="0"/>
              </a:rPr>
              <a:t>SECURITY OF PERSONNEL FROM SECURITY RISK TO COMPETITIVENESS. </a:t>
            </a:r>
            <a:br>
              <a:rPr lang="ro-RO" sz="3000" b="1" dirty="0">
                <a:solidFill>
                  <a:schemeClr val="bg1"/>
                </a:solidFill>
                <a:effectLst/>
                <a:latin typeface="Times New Roman" panose="02020603050405020304" pitchFamily="18" charset="0"/>
                <a:ea typeface="Times New Roman" panose="02020603050405020304" pitchFamily="18" charset="0"/>
              </a:rPr>
            </a:br>
            <a:r>
              <a:rPr lang="en-GB" sz="3000" b="1" dirty="0">
                <a:solidFill>
                  <a:schemeClr val="bg1"/>
                </a:solidFill>
                <a:effectLst/>
                <a:latin typeface="Times New Roman" panose="02020603050405020304" pitchFamily="18" charset="0"/>
                <a:ea typeface="Times New Roman" panose="02020603050405020304" pitchFamily="18" charset="0"/>
              </a:rPr>
              <a:t>THE SECURITY CHECK OF PERSONNEL</a:t>
            </a:r>
            <a:endParaRPr lang="en-GB" sz="3000" b="1" dirty="0">
              <a:solidFill>
                <a:schemeClr val="bg1"/>
              </a:solidFill>
            </a:endParaRPr>
          </a:p>
        </p:txBody>
      </p:sp>
      <p:sp>
        <p:nvSpPr>
          <p:cNvPr id="3" name="Subtitle 2">
            <a:extLst>
              <a:ext uri="{FF2B5EF4-FFF2-40B4-BE49-F238E27FC236}">
                <a16:creationId xmlns:a16="http://schemas.microsoft.com/office/drawing/2014/main" id="{5B34DC01-52F0-3499-C4DB-912AC4228F05}"/>
              </a:ext>
            </a:extLst>
          </p:cNvPr>
          <p:cNvSpPr>
            <a:spLocks noGrp="1"/>
          </p:cNvSpPr>
          <p:nvPr>
            <p:ph type="subTitle" idx="1"/>
          </p:nvPr>
        </p:nvSpPr>
        <p:spPr>
          <a:xfrm>
            <a:off x="477980" y="4872922"/>
            <a:ext cx="4023359" cy="1208141"/>
          </a:xfrm>
        </p:spPr>
        <p:txBody>
          <a:bodyPr>
            <a:normAutofit/>
          </a:bodyPr>
          <a:lstStyle/>
          <a:p>
            <a:pPr algn="l"/>
            <a:endParaRPr lang="en-GB" sz="2000">
              <a:solidFill>
                <a:schemeClr val="bg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241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36F413F-D788-6263-D537-C5EF26746DD6}"/>
              </a:ext>
            </a:extLst>
          </p:cNvPr>
          <p:cNvSpPr>
            <a:spLocks noGrp="1"/>
          </p:cNvSpPr>
          <p:nvPr>
            <p:ph type="title"/>
          </p:nvPr>
        </p:nvSpPr>
        <p:spPr>
          <a:xfrm>
            <a:off x="1137034" y="609600"/>
            <a:ext cx="4784796" cy="1330840"/>
          </a:xfrm>
        </p:spPr>
        <p:txBody>
          <a:bodyPr>
            <a:normAutofit/>
          </a:bodyPr>
          <a:lstStyle/>
          <a:p>
            <a:r>
              <a:rPr lang="en-GB" sz="2800"/>
              <a:t>Create and implement security culture</a:t>
            </a:r>
            <a:br>
              <a:rPr lang="en-GB" sz="2800"/>
            </a:br>
            <a:endParaRPr lang="en-GB" sz="2800"/>
          </a:p>
        </p:txBody>
      </p:sp>
      <p:sp>
        <p:nvSpPr>
          <p:cNvPr id="3" name="Content Placeholder 2">
            <a:extLst>
              <a:ext uri="{FF2B5EF4-FFF2-40B4-BE49-F238E27FC236}">
                <a16:creationId xmlns:a16="http://schemas.microsoft.com/office/drawing/2014/main" id="{EB603C68-0539-369C-107F-1E77A1C327D8}"/>
              </a:ext>
            </a:extLst>
          </p:cNvPr>
          <p:cNvSpPr>
            <a:spLocks noGrp="1"/>
          </p:cNvSpPr>
          <p:nvPr>
            <p:ph idx="1"/>
          </p:nvPr>
        </p:nvSpPr>
        <p:spPr>
          <a:xfrm>
            <a:off x="115614" y="1492470"/>
            <a:ext cx="5806216" cy="5365530"/>
          </a:xfrm>
        </p:spPr>
        <p:txBody>
          <a:bodyPr>
            <a:normAutofit fontScale="92500" lnSpcReduction="20000"/>
          </a:bodyPr>
          <a:lstStyle/>
          <a:p>
            <a:pPr>
              <a:spcBef>
                <a:spcPts val="0"/>
              </a:spcBef>
              <a:spcAft>
                <a:spcPts val="600"/>
              </a:spcAft>
            </a:pPr>
            <a:endParaRPr lang="en-GB" sz="800" dirty="0"/>
          </a:p>
          <a:p>
            <a:pPr>
              <a:spcBef>
                <a:spcPts val="0"/>
              </a:spcBef>
              <a:spcAft>
                <a:spcPts val="600"/>
              </a:spcAft>
            </a:pPr>
            <a:r>
              <a:rPr lang="en-GB" sz="1700" dirty="0"/>
              <a:t>Everyone in the organisation contributes to its security culture. </a:t>
            </a:r>
          </a:p>
          <a:p>
            <a:pPr>
              <a:spcBef>
                <a:spcPts val="0"/>
              </a:spcBef>
              <a:spcAft>
                <a:spcPts val="600"/>
              </a:spcAft>
            </a:pPr>
            <a:endParaRPr lang="en-GB" sz="1700" dirty="0"/>
          </a:p>
          <a:p>
            <a:pPr>
              <a:spcBef>
                <a:spcPts val="0"/>
              </a:spcBef>
              <a:spcAft>
                <a:spcPts val="600"/>
              </a:spcAft>
            </a:pPr>
            <a:r>
              <a:rPr lang="en-GB" sz="1700" dirty="0"/>
              <a:t>Organisational culture has a direct impact on security. </a:t>
            </a:r>
          </a:p>
          <a:p>
            <a:pPr>
              <a:spcBef>
                <a:spcPts val="0"/>
              </a:spcBef>
              <a:spcAft>
                <a:spcPts val="600"/>
              </a:spcAft>
            </a:pPr>
            <a:endParaRPr lang="en-GB" sz="1700" dirty="0"/>
          </a:p>
          <a:p>
            <a:pPr>
              <a:spcBef>
                <a:spcPts val="0"/>
              </a:spcBef>
              <a:spcAft>
                <a:spcPts val="600"/>
              </a:spcAft>
            </a:pPr>
            <a:r>
              <a:rPr lang="en-GB" sz="1700" dirty="0"/>
              <a:t>Even with the best security processes and tools, organisation will still be at risk if people have a poor attitude toward security.</a:t>
            </a:r>
          </a:p>
          <a:p>
            <a:pPr>
              <a:spcBef>
                <a:spcPts val="0"/>
              </a:spcBef>
              <a:spcAft>
                <a:spcPts val="600"/>
              </a:spcAft>
            </a:pPr>
            <a:endParaRPr lang="en-GB" sz="1700" dirty="0"/>
          </a:p>
          <a:p>
            <a:pPr>
              <a:spcBef>
                <a:spcPts val="0"/>
              </a:spcBef>
              <a:spcAft>
                <a:spcPts val="600"/>
              </a:spcAft>
            </a:pPr>
            <a:r>
              <a:rPr lang="en-GB" sz="1700" dirty="0"/>
              <a:t>You should establish a culture where everyone understands the security risks facing the organisation, adopts the right security behaviours and encourages their colleagues to do the same.</a:t>
            </a:r>
          </a:p>
          <a:p>
            <a:pPr>
              <a:spcBef>
                <a:spcPts val="0"/>
              </a:spcBef>
              <a:spcAft>
                <a:spcPts val="600"/>
              </a:spcAft>
            </a:pPr>
            <a:endParaRPr lang="en-GB" sz="1700" dirty="0"/>
          </a:p>
          <a:p>
            <a:pPr>
              <a:spcBef>
                <a:spcPts val="0"/>
              </a:spcBef>
              <a:spcAft>
                <a:spcPts val="600"/>
              </a:spcAft>
            </a:pPr>
            <a:r>
              <a:rPr lang="en-GB" sz="1700" dirty="0"/>
              <a:t>Building an effective personnel security culture means getting everyone on board. </a:t>
            </a:r>
          </a:p>
          <a:p>
            <a:pPr>
              <a:spcBef>
                <a:spcPts val="0"/>
              </a:spcBef>
              <a:spcAft>
                <a:spcPts val="600"/>
              </a:spcAft>
            </a:pPr>
            <a:endParaRPr lang="en-GB" sz="1700" dirty="0"/>
          </a:p>
          <a:p>
            <a:pPr>
              <a:spcBef>
                <a:spcPts val="0"/>
              </a:spcBef>
              <a:spcAft>
                <a:spcPts val="600"/>
              </a:spcAft>
            </a:pPr>
            <a:r>
              <a:rPr lang="en-GB" sz="1700" dirty="0"/>
              <a:t>Responsibilities for personnel security extend throughout organisation.</a:t>
            </a:r>
          </a:p>
          <a:p>
            <a:pPr>
              <a:spcBef>
                <a:spcPts val="0"/>
              </a:spcBef>
              <a:spcAft>
                <a:spcPts val="600"/>
              </a:spcAft>
            </a:pPr>
            <a:endParaRPr lang="en-GB" sz="1700" dirty="0"/>
          </a:p>
          <a:p>
            <a:pPr>
              <a:spcBef>
                <a:spcPts val="0"/>
              </a:spcBef>
              <a:spcAft>
                <a:spcPts val="600"/>
              </a:spcAft>
            </a:pPr>
            <a:r>
              <a:rPr lang="en-GB" sz="1700" dirty="0"/>
              <a:t>Your chief executive holds overall responsibility for protective security within organisation.</a:t>
            </a:r>
          </a:p>
          <a:p>
            <a:pPr>
              <a:spcBef>
                <a:spcPts val="0"/>
              </a:spcBef>
              <a:spcAft>
                <a:spcPts val="600"/>
              </a:spcAft>
            </a:pPr>
            <a:endParaRPr lang="en-GB" sz="1700" dirty="0"/>
          </a:p>
          <a:p>
            <a:pPr>
              <a:spcBef>
                <a:spcPts val="0"/>
              </a:spcBef>
              <a:spcAft>
                <a:spcPts val="600"/>
              </a:spcAft>
            </a:pPr>
            <a:r>
              <a:rPr lang="en-GB" sz="1700" dirty="0"/>
              <a:t>Chief security officer is responsible for protective security policy, oversight of protective security practices and evaluation activities that inform ongoing improvements.</a:t>
            </a:r>
          </a:p>
        </p:txBody>
      </p:sp>
      <p:pic>
        <p:nvPicPr>
          <p:cNvPr id="4" name="Picture 3">
            <a:extLst>
              <a:ext uri="{FF2B5EF4-FFF2-40B4-BE49-F238E27FC236}">
                <a16:creationId xmlns:a16="http://schemas.microsoft.com/office/drawing/2014/main" id="{926746F1-0012-6070-6F63-E92A7B915B01}"/>
              </a:ext>
            </a:extLst>
          </p:cNvPr>
          <p:cNvPicPr>
            <a:picLocks noChangeAspect="1"/>
          </p:cNvPicPr>
          <p:nvPr/>
        </p:nvPicPr>
        <p:blipFill>
          <a:blip r:embed="rId3"/>
          <a:stretch>
            <a:fillRect/>
          </a:stretch>
        </p:blipFill>
        <p:spPr>
          <a:xfrm>
            <a:off x="6880610" y="1663489"/>
            <a:ext cx="4737650" cy="3553237"/>
          </a:xfrm>
          <a:prstGeom prst="rect">
            <a:avLst/>
          </a:prstGeom>
        </p:spPr>
      </p:pic>
    </p:spTree>
    <p:extLst>
      <p:ext uri="{BB962C8B-B14F-4D97-AF65-F5344CB8AC3E}">
        <p14:creationId xmlns:p14="http://schemas.microsoft.com/office/powerpoint/2010/main" val="1350260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7AD7D-DADA-2976-10ED-EC2EA607C5F6}"/>
              </a:ext>
            </a:extLst>
          </p:cNvPr>
          <p:cNvSpPr>
            <a:spLocks noGrp="1"/>
          </p:cNvSpPr>
          <p:nvPr>
            <p:ph type="title"/>
          </p:nvPr>
        </p:nvSpPr>
        <p:spPr>
          <a:xfrm>
            <a:off x="914400" y="572569"/>
            <a:ext cx="4376643" cy="1642956"/>
          </a:xfrm>
        </p:spPr>
        <p:txBody>
          <a:bodyPr anchor="b">
            <a:normAutofit/>
          </a:bodyPr>
          <a:lstStyle/>
          <a:p>
            <a:r>
              <a:rPr lang="en-GB" sz="3300">
                <a:solidFill>
                  <a:schemeClr val="tx2"/>
                </a:solidFill>
              </a:rPr>
              <a:t>The personnel security risk management cycle</a:t>
            </a:r>
            <a:br>
              <a:rPr lang="en-GB" sz="3300">
                <a:solidFill>
                  <a:schemeClr val="tx2"/>
                </a:solidFill>
              </a:rPr>
            </a:br>
            <a:endParaRPr lang="en-GB" sz="3300">
              <a:solidFill>
                <a:schemeClr val="tx2"/>
              </a:solidFill>
            </a:endParaRPr>
          </a:p>
        </p:txBody>
      </p:sp>
      <p:sp>
        <p:nvSpPr>
          <p:cNvPr id="3" name="Content Placeholder 2">
            <a:extLst>
              <a:ext uri="{FF2B5EF4-FFF2-40B4-BE49-F238E27FC236}">
                <a16:creationId xmlns:a16="http://schemas.microsoft.com/office/drawing/2014/main" id="{2DA04E37-C47E-527D-0F86-BF8C15E34006}"/>
              </a:ext>
            </a:extLst>
          </p:cNvPr>
          <p:cNvSpPr>
            <a:spLocks noGrp="1"/>
          </p:cNvSpPr>
          <p:nvPr>
            <p:ph idx="1"/>
          </p:nvPr>
        </p:nvSpPr>
        <p:spPr>
          <a:xfrm>
            <a:off x="896112" y="1933903"/>
            <a:ext cx="4376643" cy="4351527"/>
          </a:xfrm>
        </p:spPr>
        <p:txBody>
          <a:bodyPr>
            <a:normAutofit/>
          </a:bodyPr>
          <a:lstStyle/>
          <a:p>
            <a:endParaRPr lang="en-GB" sz="1600" dirty="0">
              <a:solidFill>
                <a:schemeClr val="tx2"/>
              </a:solidFill>
            </a:endParaRPr>
          </a:p>
          <a:p>
            <a:r>
              <a:rPr lang="en-GB" sz="1600" dirty="0">
                <a:solidFill>
                  <a:schemeClr val="tx2"/>
                </a:solidFill>
              </a:rPr>
              <a:t>The personnel security risk management cycle shows how your organisation should identify and manage personnel security risks at an organisational level.</a:t>
            </a:r>
          </a:p>
          <a:p>
            <a:endParaRPr lang="en-GB" sz="1600" dirty="0">
              <a:solidFill>
                <a:schemeClr val="tx2"/>
              </a:solidFill>
            </a:endParaRPr>
          </a:p>
          <a:p>
            <a:r>
              <a:rPr lang="en-GB" sz="1600" dirty="0">
                <a:solidFill>
                  <a:schemeClr val="tx2"/>
                </a:solidFill>
              </a:rPr>
              <a:t>The ongoing cycle comprises three key activities.</a:t>
            </a:r>
          </a:p>
          <a:p>
            <a:r>
              <a:rPr lang="en-GB" sz="1600" dirty="0">
                <a:solidFill>
                  <a:schemeClr val="tx2"/>
                </a:solidFill>
              </a:rPr>
              <a:t>•	Assess your personnel security risks</a:t>
            </a:r>
          </a:p>
          <a:p>
            <a:r>
              <a:rPr lang="en-GB" sz="1600" dirty="0">
                <a:solidFill>
                  <a:schemeClr val="tx2"/>
                </a:solidFill>
              </a:rPr>
              <a:t>•	Manage your personnel security risks</a:t>
            </a:r>
          </a:p>
          <a:p>
            <a:r>
              <a:rPr lang="en-GB" sz="1600" dirty="0">
                <a:solidFill>
                  <a:schemeClr val="tx2"/>
                </a:solidFill>
              </a:rPr>
              <a:t>•	Evaluate how effectively you are managing your personnel security risks.</a:t>
            </a:r>
          </a:p>
        </p:txBody>
      </p:sp>
      <p:pic>
        <p:nvPicPr>
          <p:cNvPr id="4" name="Picture 3">
            <a:extLst>
              <a:ext uri="{FF2B5EF4-FFF2-40B4-BE49-F238E27FC236}">
                <a16:creationId xmlns:a16="http://schemas.microsoft.com/office/drawing/2014/main" id="{A1A56A2A-F7A0-65A5-8B90-E7FDF519A499}"/>
              </a:ext>
            </a:extLst>
          </p:cNvPr>
          <p:cNvPicPr>
            <a:picLocks noChangeAspect="1"/>
          </p:cNvPicPr>
          <p:nvPr/>
        </p:nvPicPr>
        <p:blipFill rotWithShape="1">
          <a:blip r:embed="rId3"/>
          <a:srcRect l="2724" r="10608"/>
          <a:stretch/>
        </p:blipFill>
        <p:spPr>
          <a:xfrm>
            <a:off x="6089374" y="602974"/>
            <a:ext cx="5486400" cy="5638800"/>
          </a:xfrm>
          <a:prstGeom prst="rect">
            <a:avLst/>
          </a:prstGeom>
        </p:spPr>
      </p:pic>
    </p:spTree>
    <p:extLst>
      <p:ext uri="{BB962C8B-B14F-4D97-AF65-F5344CB8AC3E}">
        <p14:creationId xmlns:p14="http://schemas.microsoft.com/office/powerpoint/2010/main" val="904678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5DD247-8272-2D3D-6007-825AA3372835}"/>
              </a:ext>
            </a:extLst>
          </p:cNvPr>
          <p:cNvSpPr>
            <a:spLocks noGrp="1"/>
          </p:cNvSpPr>
          <p:nvPr>
            <p:ph type="title"/>
          </p:nvPr>
        </p:nvSpPr>
        <p:spPr>
          <a:xfrm>
            <a:off x="1137033" y="670559"/>
            <a:ext cx="4683321" cy="2148841"/>
          </a:xfrm>
        </p:spPr>
        <p:txBody>
          <a:bodyPr anchor="t">
            <a:normAutofit/>
          </a:bodyPr>
          <a:lstStyle/>
          <a:p>
            <a:r>
              <a:rPr lang="en-GB"/>
              <a:t>Assess personnel security risks</a:t>
            </a:r>
            <a:br>
              <a:rPr lang="en-GB"/>
            </a:br>
            <a:endParaRPr lang="en-GB" dirty="0"/>
          </a:p>
        </p:txBody>
      </p:sp>
      <p:pic>
        <p:nvPicPr>
          <p:cNvPr id="4" name="Picture 3" descr="A person writing on a wall&#10;&#10;Description automatically generated">
            <a:extLst>
              <a:ext uri="{FF2B5EF4-FFF2-40B4-BE49-F238E27FC236}">
                <a16:creationId xmlns:a16="http://schemas.microsoft.com/office/drawing/2014/main" id="{ED851D49-F40F-DEFC-ECD5-9AA674861CD6}"/>
              </a:ext>
            </a:extLst>
          </p:cNvPr>
          <p:cNvPicPr>
            <a:picLocks noChangeAspect="1"/>
          </p:cNvPicPr>
          <p:nvPr/>
        </p:nvPicPr>
        <p:blipFill rotWithShape="1">
          <a:blip r:embed="rId3"/>
          <a:srcRect t="12544" r="1" b="1"/>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3" name="Content Placeholder 2">
            <a:extLst>
              <a:ext uri="{FF2B5EF4-FFF2-40B4-BE49-F238E27FC236}">
                <a16:creationId xmlns:a16="http://schemas.microsoft.com/office/drawing/2014/main" id="{807E3EA5-7F22-9D81-A75F-759CD4D872B5}"/>
              </a:ext>
            </a:extLst>
          </p:cNvPr>
          <p:cNvSpPr>
            <a:spLocks noGrp="1"/>
          </p:cNvSpPr>
          <p:nvPr>
            <p:ph idx="1"/>
          </p:nvPr>
        </p:nvSpPr>
        <p:spPr>
          <a:xfrm>
            <a:off x="6797004" y="670559"/>
            <a:ext cx="4555782" cy="5445076"/>
          </a:xfrm>
        </p:spPr>
        <p:txBody>
          <a:bodyPr anchor="t">
            <a:normAutofit/>
          </a:bodyPr>
          <a:lstStyle/>
          <a:p>
            <a:endParaRPr lang="en-GB" sz="2000" dirty="0"/>
          </a:p>
          <a:p>
            <a:r>
              <a:rPr lang="en-GB" sz="2000" dirty="0"/>
              <a:t>Identify the potential sources of personnel security risk facing your organisation, the way these might present and the types of threat they pose. </a:t>
            </a:r>
          </a:p>
          <a:p>
            <a:endParaRPr lang="en-GB" sz="2000" dirty="0"/>
          </a:p>
          <a:p>
            <a:r>
              <a:rPr lang="en-GB" sz="2000" dirty="0"/>
              <a:t>The risk assessment should identify roles, or groups of people, who have greater potential to cause harm due to their access to sensitive, valuable or classified information or assets.</a:t>
            </a:r>
          </a:p>
          <a:p>
            <a:endParaRPr lang="en-GB" sz="2000" dirty="0"/>
          </a:p>
          <a:p>
            <a:r>
              <a:rPr lang="en-GB" sz="2000" dirty="0"/>
              <a:t>Examples of risks your organisation could face are unintentional leaks, theft of intellectual property, fraud, or criminal gain.</a:t>
            </a:r>
          </a:p>
        </p:txBody>
      </p:sp>
    </p:spTree>
    <p:extLst>
      <p:ext uri="{BB962C8B-B14F-4D97-AF65-F5344CB8AC3E}">
        <p14:creationId xmlns:p14="http://schemas.microsoft.com/office/powerpoint/2010/main" val="1563157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F2CCE-C528-5E1A-1C12-CF6D96C839B4}"/>
              </a:ext>
            </a:extLst>
          </p:cNvPr>
          <p:cNvSpPr>
            <a:spLocks noGrp="1"/>
          </p:cNvSpPr>
          <p:nvPr>
            <p:ph type="title"/>
          </p:nvPr>
        </p:nvSpPr>
        <p:spPr>
          <a:xfrm>
            <a:off x="6412091" y="501651"/>
            <a:ext cx="4395340" cy="1716255"/>
          </a:xfrm>
        </p:spPr>
        <p:txBody>
          <a:bodyPr anchor="b">
            <a:normAutofit/>
          </a:bodyPr>
          <a:lstStyle/>
          <a:p>
            <a:r>
              <a:rPr lang="en-GB" sz="3900"/>
              <a:t>Manage personnel security risks</a:t>
            </a:r>
            <a:br>
              <a:rPr lang="en-GB" sz="3900"/>
            </a:br>
            <a:endParaRPr lang="en-GB" sz="3900"/>
          </a:p>
        </p:txBody>
      </p:sp>
      <p:sp>
        <p:nvSpPr>
          <p:cNvPr id="11"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0987B06-C7FD-049C-8B50-35ED724680D8}"/>
              </a:ext>
            </a:extLst>
          </p:cNvPr>
          <p:cNvPicPr>
            <a:picLocks noChangeAspect="1"/>
          </p:cNvPicPr>
          <p:nvPr/>
        </p:nvPicPr>
        <p:blipFill>
          <a:blip r:embed="rId2"/>
          <a:stretch>
            <a:fillRect/>
          </a:stretch>
        </p:blipFill>
        <p:spPr>
          <a:xfrm>
            <a:off x="279143" y="1098850"/>
            <a:ext cx="5221625" cy="4660300"/>
          </a:xfrm>
          <a:prstGeom prst="rect">
            <a:avLst/>
          </a:prstGeom>
        </p:spPr>
      </p:pic>
      <p:sp>
        <p:nvSpPr>
          <p:cNvPr id="3" name="Content Placeholder 2">
            <a:extLst>
              <a:ext uri="{FF2B5EF4-FFF2-40B4-BE49-F238E27FC236}">
                <a16:creationId xmlns:a16="http://schemas.microsoft.com/office/drawing/2014/main" id="{EA7714F0-D0C4-C9FD-9646-BB49515EF681}"/>
              </a:ext>
            </a:extLst>
          </p:cNvPr>
          <p:cNvSpPr>
            <a:spLocks noGrp="1"/>
          </p:cNvSpPr>
          <p:nvPr>
            <p:ph idx="1"/>
          </p:nvPr>
        </p:nvSpPr>
        <p:spPr>
          <a:xfrm>
            <a:off x="6392583" y="1660634"/>
            <a:ext cx="4914436" cy="4695715"/>
          </a:xfrm>
        </p:spPr>
        <p:txBody>
          <a:bodyPr anchor="t">
            <a:normAutofit/>
          </a:bodyPr>
          <a:lstStyle/>
          <a:p>
            <a:endParaRPr lang="en-GB" sz="1300" dirty="0">
              <a:solidFill>
                <a:schemeClr val="tx1">
                  <a:alpha val="80000"/>
                </a:schemeClr>
              </a:solidFill>
            </a:endParaRPr>
          </a:p>
          <a:p>
            <a:pPr>
              <a:lnSpc>
                <a:spcPct val="100000"/>
              </a:lnSpc>
              <a:spcBef>
                <a:spcPts val="0"/>
              </a:spcBef>
            </a:pPr>
            <a:r>
              <a:rPr lang="en-GB" sz="1600" b="1" dirty="0">
                <a:solidFill>
                  <a:schemeClr val="tx1">
                    <a:alpha val="80000"/>
                  </a:schemeClr>
                </a:solidFill>
              </a:rPr>
              <a:t>Each stage of the personnel lifecycle presents distinct challenges. </a:t>
            </a:r>
          </a:p>
          <a:p>
            <a:pPr>
              <a:lnSpc>
                <a:spcPct val="100000"/>
              </a:lnSpc>
              <a:spcBef>
                <a:spcPts val="0"/>
              </a:spcBef>
            </a:pPr>
            <a:endParaRPr lang="en-GB" sz="1600" b="1" dirty="0">
              <a:solidFill>
                <a:schemeClr val="tx1">
                  <a:alpha val="80000"/>
                </a:schemeClr>
              </a:solidFill>
            </a:endParaRPr>
          </a:p>
          <a:p>
            <a:pPr>
              <a:lnSpc>
                <a:spcPct val="100000"/>
              </a:lnSpc>
              <a:spcBef>
                <a:spcPts val="0"/>
              </a:spcBef>
            </a:pPr>
            <a:r>
              <a:rPr lang="en-GB" sz="1600" b="1" dirty="0">
                <a:solidFill>
                  <a:schemeClr val="tx1">
                    <a:alpha val="80000"/>
                  </a:schemeClr>
                </a:solidFill>
              </a:rPr>
              <a:t>You should consider personnel security from the time you begin recruitment/procurement, when you hire/engage someone, and through to the moment they leave — possibly even after they leave. </a:t>
            </a:r>
          </a:p>
          <a:p>
            <a:pPr>
              <a:lnSpc>
                <a:spcPct val="100000"/>
              </a:lnSpc>
              <a:spcBef>
                <a:spcPts val="0"/>
              </a:spcBef>
            </a:pPr>
            <a:endParaRPr lang="en-GB" sz="1600" b="1" dirty="0">
              <a:solidFill>
                <a:schemeClr val="tx1">
                  <a:alpha val="80000"/>
                </a:schemeClr>
              </a:solidFill>
            </a:endParaRPr>
          </a:p>
          <a:p>
            <a:pPr>
              <a:lnSpc>
                <a:spcPct val="100000"/>
              </a:lnSpc>
              <a:spcBef>
                <a:spcPts val="0"/>
              </a:spcBef>
            </a:pPr>
            <a:r>
              <a:rPr lang="en-GB" sz="1600" b="1" dirty="0">
                <a:solidFill>
                  <a:schemeClr val="tx1">
                    <a:alpha val="80000"/>
                  </a:schemeClr>
                </a:solidFill>
              </a:rPr>
              <a:t>Implement appropriate measures to treat personnel security risk in each of these stages.</a:t>
            </a:r>
          </a:p>
          <a:p>
            <a:pPr>
              <a:lnSpc>
                <a:spcPct val="100000"/>
              </a:lnSpc>
              <a:spcBef>
                <a:spcPts val="0"/>
              </a:spcBef>
            </a:pPr>
            <a:endParaRPr lang="en-GB" sz="1600" b="1" dirty="0">
              <a:solidFill>
                <a:schemeClr val="tx1">
                  <a:alpha val="80000"/>
                </a:schemeClr>
              </a:solidFill>
            </a:endParaRPr>
          </a:p>
          <a:p>
            <a:pPr>
              <a:lnSpc>
                <a:spcPct val="100000"/>
              </a:lnSpc>
              <a:spcBef>
                <a:spcPts val="0"/>
              </a:spcBef>
            </a:pPr>
            <a:r>
              <a:rPr lang="en-GB" sz="1600" b="1" dirty="0">
                <a:solidFill>
                  <a:schemeClr val="tx1">
                    <a:alpha val="80000"/>
                  </a:schemeClr>
                </a:solidFill>
              </a:rPr>
              <a:t>To manage personnel security risks, you must continually and consistently apply the security measures you have identified to all people working for your organisation.</a:t>
            </a:r>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121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FADEA8-7628-EEC7-D1AC-38AB2250524F}"/>
              </a:ext>
            </a:extLst>
          </p:cNvPr>
          <p:cNvSpPr>
            <a:spLocks noGrp="1"/>
          </p:cNvSpPr>
          <p:nvPr>
            <p:ph type="title"/>
          </p:nvPr>
        </p:nvSpPr>
        <p:spPr>
          <a:xfrm>
            <a:off x="6234865" y="568517"/>
            <a:ext cx="5248221" cy="1067209"/>
          </a:xfrm>
        </p:spPr>
        <p:txBody>
          <a:bodyPr>
            <a:normAutofit/>
          </a:bodyPr>
          <a:lstStyle/>
          <a:p>
            <a:r>
              <a:rPr lang="en-GB" sz="2100">
                <a:solidFill>
                  <a:schemeClr val="bg1"/>
                </a:solidFill>
              </a:rPr>
              <a:t>Evaluate how effectively you are managing your risks</a:t>
            </a:r>
            <a:br>
              <a:rPr lang="en-GB" sz="2100">
                <a:solidFill>
                  <a:schemeClr val="bg1"/>
                </a:solidFill>
              </a:rPr>
            </a:br>
            <a:endParaRPr lang="en-GB" sz="2100">
              <a:solidFill>
                <a:schemeClr val="bg1"/>
              </a:solidFill>
            </a:endParaRPr>
          </a:p>
        </p:txBody>
      </p:sp>
      <p:pic>
        <p:nvPicPr>
          <p:cNvPr id="4" name="Picture 3" descr="A blue person standing in a group of people&#10;&#10;Description automatically generated">
            <a:extLst>
              <a:ext uri="{FF2B5EF4-FFF2-40B4-BE49-F238E27FC236}">
                <a16:creationId xmlns:a16="http://schemas.microsoft.com/office/drawing/2014/main" id="{62DFD7CB-E967-AAFF-ABB6-6B5181233C8B}"/>
              </a:ext>
            </a:extLst>
          </p:cNvPr>
          <p:cNvPicPr>
            <a:picLocks noChangeAspect="1"/>
          </p:cNvPicPr>
          <p:nvPr/>
        </p:nvPicPr>
        <p:blipFill rotWithShape="1">
          <a:blip r:embed="rId3"/>
          <a:srcRect l="17050" r="18074" b="-2"/>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1" name="Group 1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2" name="Freeform: Shape 1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Content Placeholder 2">
            <a:extLst>
              <a:ext uri="{FF2B5EF4-FFF2-40B4-BE49-F238E27FC236}">
                <a16:creationId xmlns:a16="http://schemas.microsoft.com/office/drawing/2014/main" id="{968D84D1-C24A-109F-FA1A-51BA3261C8C1}"/>
              </a:ext>
            </a:extLst>
          </p:cNvPr>
          <p:cNvSpPr>
            <a:spLocks noGrp="1"/>
          </p:cNvSpPr>
          <p:nvPr>
            <p:ph idx="1"/>
          </p:nvPr>
        </p:nvSpPr>
        <p:spPr>
          <a:xfrm>
            <a:off x="6234868" y="1820369"/>
            <a:ext cx="5217173" cy="4351338"/>
          </a:xfrm>
        </p:spPr>
        <p:txBody>
          <a:bodyPr>
            <a:normAutofit/>
          </a:bodyPr>
          <a:lstStyle/>
          <a:p>
            <a:endParaRPr lang="en-GB" sz="1800">
              <a:solidFill>
                <a:schemeClr val="bg1"/>
              </a:solidFill>
            </a:endParaRPr>
          </a:p>
          <a:p>
            <a:r>
              <a:rPr lang="en-GB" sz="1800">
                <a:solidFill>
                  <a:schemeClr val="bg1"/>
                </a:solidFill>
              </a:rPr>
              <a:t>Threats faced by an organisation change over time. </a:t>
            </a:r>
          </a:p>
          <a:p>
            <a:endParaRPr lang="en-GB" sz="1800">
              <a:solidFill>
                <a:schemeClr val="bg1"/>
              </a:solidFill>
            </a:endParaRPr>
          </a:p>
          <a:p>
            <a:r>
              <a:rPr lang="en-GB" sz="1800">
                <a:solidFill>
                  <a:schemeClr val="bg1"/>
                </a:solidFill>
              </a:rPr>
              <a:t>This means that you must consider whether your understanding of the sources of personnel security risk is accurate and up to date.</a:t>
            </a:r>
          </a:p>
          <a:p>
            <a:endParaRPr lang="en-GB" sz="1800">
              <a:solidFill>
                <a:schemeClr val="bg1"/>
              </a:solidFill>
            </a:endParaRPr>
          </a:p>
          <a:p>
            <a:r>
              <a:rPr lang="en-GB" sz="1800">
                <a:solidFill>
                  <a:schemeClr val="bg1"/>
                </a:solidFill>
              </a:rPr>
              <a:t>You must also consider whether your security arrangements and practices are still effective and suitable. </a:t>
            </a:r>
          </a:p>
          <a:p>
            <a:endParaRPr lang="en-GB" sz="1800">
              <a:solidFill>
                <a:schemeClr val="bg1"/>
              </a:solidFill>
            </a:endParaRPr>
          </a:p>
          <a:p>
            <a:r>
              <a:rPr lang="en-GB" sz="1800">
                <a:solidFill>
                  <a:schemeClr val="bg1"/>
                </a:solidFill>
              </a:rPr>
              <a:t>Identify what works well and what doesn’t, and adjust your arrangements accordingly.</a:t>
            </a:r>
          </a:p>
        </p:txBody>
      </p:sp>
      <p:grpSp>
        <p:nvGrpSpPr>
          <p:cNvPr id="1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6" name="Freeform: Shape 15">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113857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D19CF4-A1F5-E2E9-C5DA-56B030799D3A}"/>
              </a:ext>
            </a:extLst>
          </p:cNvPr>
          <p:cNvSpPr>
            <a:spLocks noGrp="1"/>
          </p:cNvSpPr>
          <p:nvPr>
            <p:ph type="title"/>
          </p:nvPr>
        </p:nvSpPr>
        <p:spPr>
          <a:xfrm>
            <a:off x="589560" y="856180"/>
            <a:ext cx="4560584" cy="1128068"/>
          </a:xfrm>
        </p:spPr>
        <p:txBody>
          <a:bodyPr anchor="ctr">
            <a:normAutofit/>
          </a:bodyPr>
          <a:lstStyle/>
          <a:p>
            <a:r>
              <a:rPr lang="en-GB" sz="2500"/>
              <a:t>Mandatory personnel security requirements</a:t>
            </a:r>
            <a:br>
              <a:rPr lang="en-GB" sz="2500"/>
            </a:br>
            <a:endParaRPr lang="en-GB" sz="2500"/>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95DA13-F450-6122-1F35-C8A8A3FE6049}"/>
              </a:ext>
            </a:extLst>
          </p:cNvPr>
          <p:cNvSpPr>
            <a:spLocks noGrp="1"/>
          </p:cNvSpPr>
          <p:nvPr>
            <p:ph idx="1"/>
          </p:nvPr>
        </p:nvSpPr>
        <p:spPr>
          <a:xfrm>
            <a:off x="590719" y="2330505"/>
            <a:ext cx="4559425" cy="3979585"/>
          </a:xfrm>
        </p:spPr>
        <p:txBody>
          <a:bodyPr anchor="ctr">
            <a:normAutofit/>
          </a:bodyPr>
          <a:lstStyle/>
          <a:p>
            <a:endParaRPr lang="en-GB" sz="1700"/>
          </a:p>
          <a:p>
            <a:r>
              <a:rPr lang="en-GB" sz="1700"/>
              <a:t>Government agencies must meet the four mandatory personnel security requirements:</a:t>
            </a:r>
          </a:p>
          <a:p>
            <a:r>
              <a:rPr lang="en-GB" sz="1700"/>
              <a:t>1.	Recruit the right person</a:t>
            </a:r>
          </a:p>
          <a:p>
            <a:r>
              <a:rPr lang="en-GB" sz="1700"/>
              <a:t>2.	Ensure their ongoing suitability</a:t>
            </a:r>
          </a:p>
          <a:p>
            <a:r>
              <a:rPr lang="en-GB" sz="1700"/>
              <a:t>3.	Manage their departure</a:t>
            </a:r>
          </a:p>
          <a:p>
            <a:r>
              <a:rPr lang="en-GB" sz="1700"/>
              <a:t>4.	Manage National Security Clearances.</a:t>
            </a:r>
          </a:p>
          <a:p>
            <a:r>
              <a:rPr lang="en-GB" sz="1700"/>
              <a:t>Together, these requirements help to ensure that access to information and assets is only given to suitable people. As part of good practice we recommend that private sector organisations also adopt the personnel security mandatory requirements.</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digital screen&#10;&#10;Description automatically generated">
            <a:extLst>
              <a:ext uri="{FF2B5EF4-FFF2-40B4-BE49-F238E27FC236}">
                <a16:creationId xmlns:a16="http://schemas.microsoft.com/office/drawing/2014/main" id="{8F1E1EC5-C367-DACE-AB6F-07E6C2E80157}"/>
              </a:ext>
            </a:extLst>
          </p:cNvPr>
          <p:cNvPicPr>
            <a:picLocks noChangeAspect="1"/>
          </p:cNvPicPr>
          <p:nvPr/>
        </p:nvPicPr>
        <p:blipFill rotWithShape="1">
          <a:blip r:embed="rId2"/>
          <a:srcRect l="20842" r="9526" b="1"/>
          <a:stretch/>
        </p:blipFill>
        <p:spPr>
          <a:xfrm>
            <a:off x="5977788" y="799352"/>
            <a:ext cx="5425410" cy="5259296"/>
          </a:xfrm>
          <a:prstGeom prst="rect">
            <a:avLst/>
          </a:prstGeom>
        </p:spPr>
      </p:pic>
    </p:spTree>
    <p:extLst>
      <p:ext uri="{BB962C8B-B14F-4D97-AF65-F5344CB8AC3E}">
        <p14:creationId xmlns:p14="http://schemas.microsoft.com/office/powerpoint/2010/main" val="367784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AA9013-D282-06AE-A6F9-3619DC6CFB16}"/>
              </a:ext>
            </a:extLst>
          </p:cNvPr>
          <p:cNvPicPr>
            <a:picLocks noChangeAspect="1"/>
          </p:cNvPicPr>
          <p:nvPr/>
        </p:nvPicPr>
        <p:blipFill>
          <a:blip r:embed="rId3"/>
          <a:stretch>
            <a:fillRect/>
          </a:stretch>
        </p:blipFill>
        <p:spPr>
          <a:xfrm>
            <a:off x="0" y="0"/>
            <a:ext cx="12059322" cy="6858000"/>
          </a:xfrm>
          <a:prstGeom prst="rect">
            <a:avLst/>
          </a:prstGeom>
        </p:spPr>
      </p:pic>
    </p:spTree>
    <p:extLst>
      <p:ext uri="{BB962C8B-B14F-4D97-AF65-F5344CB8AC3E}">
        <p14:creationId xmlns:p14="http://schemas.microsoft.com/office/powerpoint/2010/main" val="2514455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519739-A5B7-1475-4CD9-DBA933013EC9}"/>
              </a:ext>
            </a:extLst>
          </p:cNvPr>
          <p:cNvPicPr>
            <a:picLocks noChangeAspect="1"/>
          </p:cNvPicPr>
          <p:nvPr/>
        </p:nvPicPr>
        <p:blipFill>
          <a:blip r:embed="rId3"/>
          <a:stretch>
            <a:fillRect/>
          </a:stretch>
        </p:blipFill>
        <p:spPr>
          <a:xfrm>
            <a:off x="96819" y="138112"/>
            <a:ext cx="12095181" cy="6581775"/>
          </a:xfrm>
          <a:prstGeom prst="rect">
            <a:avLst/>
          </a:prstGeom>
        </p:spPr>
      </p:pic>
    </p:spTree>
    <p:extLst>
      <p:ext uri="{BB962C8B-B14F-4D97-AF65-F5344CB8AC3E}">
        <p14:creationId xmlns:p14="http://schemas.microsoft.com/office/powerpoint/2010/main" val="2154128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DC1E03-D1E8-7FBA-78AE-BEC6CADDE812}"/>
              </a:ext>
            </a:extLst>
          </p:cNvPr>
          <p:cNvSpPr>
            <a:spLocks noGrp="1"/>
          </p:cNvSpPr>
          <p:nvPr>
            <p:ph type="title"/>
          </p:nvPr>
        </p:nvSpPr>
        <p:spPr>
          <a:xfrm>
            <a:off x="7239014" y="525982"/>
            <a:ext cx="4282983" cy="1200361"/>
          </a:xfrm>
        </p:spPr>
        <p:txBody>
          <a:bodyPr anchor="b">
            <a:normAutofit/>
          </a:bodyPr>
          <a:lstStyle/>
          <a:p>
            <a:r>
              <a:rPr lang="ro-RO" sz="3600"/>
              <a:t>Seminary 1</a:t>
            </a:r>
            <a:endParaRPr lang="en-GB" sz="3600"/>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security policy&#10;&#10;Description automatically generated">
            <a:extLst>
              <a:ext uri="{FF2B5EF4-FFF2-40B4-BE49-F238E27FC236}">
                <a16:creationId xmlns:a16="http://schemas.microsoft.com/office/drawing/2014/main" id="{508E78AD-2558-D922-84CB-387C9E227E0C}"/>
              </a:ext>
            </a:extLst>
          </p:cNvPr>
          <p:cNvPicPr>
            <a:picLocks noChangeAspect="1"/>
          </p:cNvPicPr>
          <p:nvPr/>
        </p:nvPicPr>
        <p:blipFill>
          <a:blip r:embed="rId3"/>
          <a:stretch>
            <a:fillRect/>
          </a:stretch>
        </p:blipFill>
        <p:spPr>
          <a:xfrm>
            <a:off x="576244" y="1757825"/>
            <a:ext cx="5628018" cy="3109480"/>
          </a:xfrm>
          <a:prstGeom prst="rect">
            <a:avLst/>
          </a:prstGeom>
        </p:spPr>
      </p:pic>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F1782F-9785-A1D3-47EA-DCD4F7F75733}"/>
              </a:ext>
            </a:extLst>
          </p:cNvPr>
          <p:cNvSpPr>
            <a:spLocks noGrp="1"/>
          </p:cNvSpPr>
          <p:nvPr>
            <p:ph idx="1"/>
          </p:nvPr>
        </p:nvSpPr>
        <p:spPr>
          <a:xfrm>
            <a:off x="7239012" y="2031101"/>
            <a:ext cx="4282984" cy="3511943"/>
          </a:xfrm>
        </p:spPr>
        <p:txBody>
          <a:bodyPr anchor="ctr">
            <a:normAutofit/>
          </a:bodyPr>
          <a:lstStyle/>
          <a:p>
            <a:pPr marL="0" indent="0">
              <a:buNone/>
            </a:pPr>
            <a:r>
              <a:rPr lang="en-GB" sz="1800"/>
              <a:t>Interpretation of any type of organizational and entrepreneurial activity from the perspective of ensuring security.</a:t>
            </a: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9778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3A78F-2E00-E1C6-F78C-4B9521C39B7C}"/>
              </a:ext>
            </a:extLst>
          </p:cNvPr>
          <p:cNvSpPr>
            <a:spLocks noGrp="1"/>
          </p:cNvSpPr>
          <p:nvPr>
            <p:ph type="title"/>
          </p:nvPr>
        </p:nvSpPr>
        <p:spPr>
          <a:xfrm>
            <a:off x="6412091" y="501651"/>
            <a:ext cx="4395340" cy="1716255"/>
          </a:xfrm>
        </p:spPr>
        <p:txBody>
          <a:bodyPr anchor="b">
            <a:normAutofit/>
          </a:bodyPr>
          <a:lstStyle/>
          <a:p>
            <a:r>
              <a:rPr lang="ro-RO" sz="5600"/>
              <a:t>Seminary 2</a:t>
            </a:r>
            <a:endParaRPr lang="en-GB" sz="5600"/>
          </a:p>
        </p:txBody>
      </p:sp>
      <p:sp>
        <p:nvSpPr>
          <p:cNvPr id="48" name="Rectangle 47">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7F3E97-292D-48C0-B3B5-91BD63C40CD7}"/>
              </a:ext>
            </a:extLst>
          </p:cNvPr>
          <p:cNvPicPr>
            <a:picLocks noChangeAspect="1"/>
          </p:cNvPicPr>
          <p:nvPr/>
        </p:nvPicPr>
        <p:blipFill>
          <a:blip r:embed="rId2"/>
          <a:stretch>
            <a:fillRect/>
          </a:stretch>
        </p:blipFill>
        <p:spPr>
          <a:xfrm>
            <a:off x="279143" y="818188"/>
            <a:ext cx="5221625" cy="5221625"/>
          </a:xfrm>
          <a:prstGeom prst="rect">
            <a:avLst/>
          </a:prstGeom>
        </p:spPr>
      </p:pic>
      <p:sp>
        <p:nvSpPr>
          <p:cNvPr id="3" name="Content Placeholder 2">
            <a:extLst>
              <a:ext uri="{FF2B5EF4-FFF2-40B4-BE49-F238E27FC236}">
                <a16:creationId xmlns:a16="http://schemas.microsoft.com/office/drawing/2014/main" id="{5982B78F-3760-ACAB-3E87-8E91794BCEF8}"/>
              </a:ext>
            </a:extLst>
          </p:cNvPr>
          <p:cNvSpPr>
            <a:spLocks noGrp="1"/>
          </p:cNvSpPr>
          <p:nvPr>
            <p:ph idx="1"/>
          </p:nvPr>
        </p:nvSpPr>
        <p:spPr>
          <a:xfrm>
            <a:off x="6392583" y="2645922"/>
            <a:ext cx="4434721" cy="3710427"/>
          </a:xfrm>
        </p:spPr>
        <p:txBody>
          <a:bodyPr anchor="t">
            <a:normAutofit/>
          </a:bodyPr>
          <a:lstStyle/>
          <a:p>
            <a:pPr marL="0" indent="0">
              <a:buNone/>
            </a:pPr>
            <a:r>
              <a:rPr lang="en-GB" sz="2000">
                <a:solidFill>
                  <a:schemeClr val="tx1">
                    <a:alpha val="80000"/>
                  </a:schemeClr>
                </a:solidFill>
                <a:effectLst/>
                <a:latin typeface="Times New Roman" panose="02020603050405020304" pitchFamily="18" charset="0"/>
                <a:ea typeface="Times New Roman" panose="02020603050405020304" pitchFamily="18" charset="0"/>
              </a:rPr>
              <a:t>The relationship between physical security and the physical security of computer systems</a:t>
            </a:r>
            <a:endParaRPr lang="en-GB" sz="2000">
              <a:solidFill>
                <a:schemeClr val="tx1">
                  <a:alpha val="80000"/>
                </a:schemeClr>
              </a:solidFill>
            </a:endParaRPr>
          </a:p>
        </p:txBody>
      </p:sp>
      <p:cxnSp>
        <p:nvCxnSpPr>
          <p:cNvPr id="50" name="Straight Connector 4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24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in a tie and a machine&#10;&#10;Description automatically generated with medium confidence">
            <a:extLst>
              <a:ext uri="{FF2B5EF4-FFF2-40B4-BE49-F238E27FC236}">
                <a16:creationId xmlns:a16="http://schemas.microsoft.com/office/drawing/2014/main" id="{F0715939-BCA6-D208-968F-D8D486C0FEBF}"/>
              </a:ext>
            </a:extLst>
          </p:cNvPr>
          <p:cNvPicPr>
            <a:picLocks noChangeAspect="1"/>
          </p:cNvPicPr>
          <p:nvPr/>
        </p:nvPicPr>
        <p:blipFill rotWithShape="1">
          <a:blip r:embed="rId3"/>
          <a:srcRect l="40420" t="2335" r="8041" b="1"/>
          <a:stretch/>
        </p:blipFill>
        <p:spPr>
          <a:xfrm>
            <a:off x="20" y="10"/>
            <a:ext cx="8668492" cy="6857990"/>
          </a:xfrm>
          <a:prstGeom prst="rect">
            <a:avLst/>
          </a:prstGeom>
        </p:spPr>
      </p:pic>
      <p:sp>
        <p:nvSpPr>
          <p:cNvPr id="11" name="Rectangle 10">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5A01D9-7D48-AEA2-3457-B1EA65A10F44}"/>
              </a:ext>
            </a:extLst>
          </p:cNvPr>
          <p:cNvSpPr>
            <a:spLocks noGrp="1"/>
          </p:cNvSpPr>
          <p:nvPr>
            <p:ph type="title"/>
          </p:nvPr>
        </p:nvSpPr>
        <p:spPr>
          <a:xfrm>
            <a:off x="8370470" y="1161288"/>
            <a:ext cx="3438144" cy="1124712"/>
          </a:xfrm>
        </p:spPr>
        <p:txBody>
          <a:bodyPr anchor="b">
            <a:normAutofit/>
          </a:bodyPr>
          <a:lstStyle/>
          <a:p>
            <a:r>
              <a:rPr lang="en-GB" sz="2800" kern="100">
                <a:latin typeface="Times New Roman" panose="02020603050405020304" pitchFamily="18" charset="0"/>
                <a:ea typeface="Calibri" panose="020F0502020204030204" pitchFamily="34" charset="0"/>
                <a:cs typeface="Times New Roman" panose="02020603050405020304" pitchFamily="18" charset="0"/>
              </a:rPr>
              <a:t>Definition:</a:t>
            </a:r>
            <a:br>
              <a:rPr lang="en-GB" sz="2800" kern="100">
                <a:latin typeface="Times New Roman" panose="02020603050405020304" pitchFamily="18" charset="0"/>
                <a:ea typeface="Calibri" panose="020F0502020204030204" pitchFamily="34" charset="0"/>
                <a:cs typeface="Times New Roman" panose="02020603050405020304" pitchFamily="18" charset="0"/>
              </a:rPr>
            </a:br>
            <a:endParaRPr lang="en-GB" sz="280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987663-C94B-FB1B-C699-1B5603352B09}"/>
              </a:ext>
            </a:extLst>
          </p:cNvPr>
          <p:cNvSpPr>
            <a:spLocks noGrp="1"/>
          </p:cNvSpPr>
          <p:nvPr>
            <p:ph idx="1"/>
          </p:nvPr>
        </p:nvSpPr>
        <p:spPr>
          <a:xfrm>
            <a:off x="7537142" y="2077964"/>
            <a:ext cx="4272234" cy="4438246"/>
          </a:xfrm>
        </p:spPr>
        <p:txBody>
          <a:bodyPr anchor="t">
            <a:normAutofit/>
          </a:bodyPr>
          <a:lstStyle/>
          <a:p>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Personnel security </a:t>
            </a:r>
            <a:r>
              <a:rPr lang="en-GB" sz="2000" b="1" kern="100" dirty="0">
                <a:effectLst/>
                <a:latin typeface="Times New Roman" panose="02020603050405020304" pitchFamily="18" charset="0"/>
                <a:ea typeface="Calibri" panose="020F0502020204030204" pitchFamily="34" charset="0"/>
                <a:cs typeface="Times New Roman" panose="02020603050405020304" pitchFamily="18" charset="0"/>
              </a:rPr>
              <a:t>protects your people, information, and assets</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 by enabling your organisation to: reduce the risk of harm to your people, customers and partners. reduce the risk of your information or assets being lost, damaged, or compromised.</a:t>
            </a:r>
            <a:endParaRPr lang="ro-RO"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o-RO"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GB" sz="2000" dirty="0"/>
              <a:t>On the other hand</a:t>
            </a:r>
            <a:r>
              <a:rPr lang="ro-RO" sz="2000" dirty="0"/>
              <a:t>, </a:t>
            </a:r>
            <a:r>
              <a:rPr lang="en-GB" sz="2000" kern="100" dirty="0">
                <a:effectLst/>
                <a:latin typeface="Times New Roman" panose="02020603050405020304" pitchFamily="18" charset="0"/>
                <a:ea typeface="Calibri" panose="020F0502020204030204" pitchFamily="34" charset="0"/>
                <a:cs typeface="Times New Roman" panose="02020603050405020304" pitchFamily="18" charset="0"/>
              </a:rPr>
              <a:t>Personal security measures aim to protect people from physical violence, domestic abuse, or other predatory persons.</a:t>
            </a:r>
          </a:p>
          <a:p>
            <a:endParaRPr lang="en-GB" sz="1700" dirty="0"/>
          </a:p>
        </p:txBody>
      </p:sp>
    </p:spTree>
    <p:extLst>
      <p:ext uri="{BB962C8B-B14F-4D97-AF65-F5344CB8AC3E}">
        <p14:creationId xmlns:p14="http://schemas.microsoft.com/office/powerpoint/2010/main" val="1901698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B8D1-DFFB-8D65-D369-A2E46B428A76}"/>
              </a:ext>
            </a:extLst>
          </p:cNvPr>
          <p:cNvSpPr>
            <a:spLocks noGrp="1"/>
          </p:cNvSpPr>
          <p:nvPr>
            <p:ph type="title"/>
          </p:nvPr>
        </p:nvSpPr>
        <p:spPr>
          <a:xfrm>
            <a:off x="1989186" y="5127323"/>
            <a:ext cx="8236675" cy="792658"/>
          </a:xfrm>
        </p:spPr>
        <p:txBody>
          <a:bodyPr vert="horz" lIns="91440" tIns="45720" rIns="91440" bIns="45720" rtlCol="0" anchor="b">
            <a:normAutofit/>
          </a:bodyPr>
          <a:lstStyle/>
          <a:p>
            <a:pPr algn="ctr"/>
            <a:r>
              <a:rPr lang="en-US" sz="3600">
                <a:solidFill>
                  <a:schemeClr val="tx2"/>
                </a:solidFill>
              </a:rPr>
              <a:t>Seminary 3</a:t>
            </a:r>
          </a:p>
        </p:txBody>
      </p:sp>
      <p:sp>
        <p:nvSpPr>
          <p:cNvPr id="3" name="Content Placeholder 2">
            <a:extLst>
              <a:ext uri="{FF2B5EF4-FFF2-40B4-BE49-F238E27FC236}">
                <a16:creationId xmlns:a16="http://schemas.microsoft.com/office/drawing/2014/main" id="{15A67500-8E33-3629-1486-CCA4452483BB}"/>
              </a:ext>
            </a:extLst>
          </p:cNvPr>
          <p:cNvSpPr>
            <a:spLocks noGrp="1"/>
          </p:cNvSpPr>
          <p:nvPr>
            <p:ph idx="1"/>
          </p:nvPr>
        </p:nvSpPr>
        <p:spPr>
          <a:xfrm>
            <a:off x="1989186" y="6023454"/>
            <a:ext cx="8236675" cy="477264"/>
          </a:xfrm>
        </p:spPr>
        <p:txBody>
          <a:bodyPr vert="horz" lIns="91440" tIns="45720" rIns="91440" bIns="45720" rtlCol="0">
            <a:normAutofit/>
          </a:bodyPr>
          <a:lstStyle/>
          <a:p>
            <a:pPr marL="0" indent="0" algn="ctr">
              <a:buNone/>
            </a:pPr>
            <a:r>
              <a:rPr lang="en-US" sz="1400">
                <a:solidFill>
                  <a:schemeClr val="tx2"/>
                </a:solidFill>
                <a:effectLst/>
              </a:rPr>
              <a:t>Case study: Wikileaks, Panama Papers, Edward Snowden</a:t>
            </a:r>
            <a:endParaRPr lang="en-US" sz="1400">
              <a:solidFill>
                <a:schemeClr val="tx2"/>
              </a:solidFill>
            </a:endParaRPr>
          </a:p>
        </p:txBody>
      </p:sp>
      <p:sp>
        <p:nvSpPr>
          <p:cNvPr id="9" name="Freeform: Shape 8">
            <a:extLst>
              <a:ext uri="{FF2B5EF4-FFF2-40B4-BE49-F238E27FC236}">
                <a16:creationId xmlns:a16="http://schemas.microsoft.com/office/drawing/2014/main" id="{73844404-E04B-F587-0397-04D02020A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736585" flipH="1" flipV="1">
            <a:off x="1117198" y="1487715"/>
            <a:ext cx="1055770" cy="1192652"/>
          </a:xfrm>
          <a:custGeom>
            <a:avLst/>
            <a:gdLst>
              <a:gd name="connsiteX0" fmla="*/ 1929645 w 2813738"/>
              <a:gd name="connsiteY0" fmla="*/ 3173450 h 3214044"/>
              <a:gd name="connsiteX1" fmla="*/ 1581773 w 2813738"/>
              <a:gd name="connsiteY1" fmla="*/ 3212054 h 3214044"/>
              <a:gd name="connsiteX2" fmla="*/ 546159 w 2813738"/>
              <a:gd name="connsiteY2" fmla="*/ 2756430 h 3214044"/>
              <a:gd name="connsiteX3" fmla="*/ 336057 w 2813738"/>
              <a:gd name="connsiteY3" fmla="*/ 2229184 h 3214044"/>
              <a:gd name="connsiteX4" fmla="*/ 334808 w 2813738"/>
              <a:gd name="connsiteY4" fmla="*/ 2196353 h 3214044"/>
              <a:gd name="connsiteX5" fmla="*/ 0 w 2813738"/>
              <a:gd name="connsiteY5" fmla="*/ 481954 h 3214044"/>
              <a:gd name="connsiteX6" fmla="*/ 2467865 w 2813738"/>
              <a:gd name="connsiteY6" fmla="*/ 0 h 3214044"/>
              <a:gd name="connsiteX7" fmla="*/ 2809430 w 2813738"/>
              <a:gd name="connsiteY7" fmla="*/ 1748995 h 3214044"/>
              <a:gd name="connsiteX8" fmla="*/ 2784500 w 2813738"/>
              <a:gd name="connsiteY8" fmla="*/ 1753864 h 3214044"/>
              <a:gd name="connsiteX9" fmla="*/ 2793072 w 2813738"/>
              <a:gd name="connsiteY9" fmla="*/ 1800696 h 3214044"/>
              <a:gd name="connsiteX10" fmla="*/ 2813681 w 2813738"/>
              <a:gd name="connsiteY10" fmla="*/ 2045662 h 3214044"/>
              <a:gd name="connsiteX11" fmla="*/ 2749358 w 2813738"/>
              <a:gd name="connsiteY11" fmla="*/ 2417869 h 3214044"/>
              <a:gd name="connsiteX12" fmla="*/ 2299096 w 2813738"/>
              <a:gd name="connsiteY12" fmla="*/ 3038713 h 3214044"/>
              <a:gd name="connsiteX13" fmla="*/ 1929645 w 2813738"/>
              <a:gd name="connsiteY13" fmla="*/ 3173450 h 3214044"/>
              <a:gd name="connsiteX0" fmla="*/ 1929645 w 2813738"/>
              <a:gd name="connsiteY0" fmla="*/ 3173450 h 3214044"/>
              <a:gd name="connsiteX1" fmla="*/ 1581773 w 2813738"/>
              <a:gd name="connsiteY1" fmla="*/ 3212054 h 3214044"/>
              <a:gd name="connsiteX2" fmla="*/ 546159 w 2813738"/>
              <a:gd name="connsiteY2" fmla="*/ 2756430 h 3214044"/>
              <a:gd name="connsiteX3" fmla="*/ 336057 w 2813738"/>
              <a:gd name="connsiteY3" fmla="*/ 2229184 h 3214044"/>
              <a:gd name="connsiteX4" fmla="*/ 334808 w 2813738"/>
              <a:gd name="connsiteY4" fmla="*/ 2196353 h 3214044"/>
              <a:gd name="connsiteX5" fmla="*/ 0 w 2813738"/>
              <a:gd name="connsiteY5" fmla="*/ 481954 h 3214044"/>
              <a:gd name="connsiteX6" fmla="*/ 2467865 w 2813738"/>
              <a:gd name="connsiteY6" fmla="*/ 0 h 3214044"/>
              <a:gd name="connsiteX7" fmla="*/ 2809430 w 2813738"/>
              <a:gd name="connsiteY7" fmla="*/ 1748995 h 3214044"/>
              <a:gd name="connsiteX8" fmla="*/ 2784500 w 2813738"/>
              <a:gd name="connsiteY8" fmla="*/ 1753864 h 3214044"/>
              <a:gd name="connsiteX9" fmla="*/ 2813681 w 2813738"/>
              <a:gd name="connsiteY9" fmla="*/ 2045662 h 3214044"/>
              <a:gd name="connsiteX10" fmla="*/ 2749358 w 2813738"/>
              <a:gd name="connsiteY10" fmla="*/ 2417869 h 3214044"/>
              <a:gd name="connsiteX11" fmla="*/ 2299096 w 2813738"/>
              <a:gd name="connsiteY11" fmla="*/ 3038713 h 3214044"/>
              <a:gd name="connsiteX12" fmla="*/ 1929645 w 2813738"/>
              <a:gd name="connsiteY12" fmla="*/ 3173450 h 3214044"/>
              <a:gd name="connsiteX0" fmla="*/ 1929645 w 2813738"/>
              <a:gd name="connsiteY0" fmla="*/ 3173450 h 3214044"/>
              <a:gd name="connsiteX1" fmla="*/ 1581773 w 2813738"/>
              <a:gd name="connsiteY1" fmla="*/ 3212054 h 3214044"/>
              <a:gd name="connsiteX2" fmla="*/ 546159 w 2813738"/>
              <a:gd name="connsiteY2" fmla="*/ 2756430 h 3214044"/>
              <a:gd name="connsiteX3" fmla="*/ 336057 w 2813738"/>
              <a:gd name="connsiteY3" fmla="*/ 2229184 h 3214044"/>
              <a:gd name="connsiteX4" fmla="*/ 334808 w 2813738"/>
              <a:gd name="connsiteY4" fmla="*/ 2196353 h 3214044"/>
              <a:gd name="connsiteX5" fmla="*/ 0 w 2813738"/>
              <a:gd name="connsiteY5" fmla="*/ 481954 h 3214044"/>
              <a:gd name="connsiteX6" fmla="*/ 2467865 w 2813738"/>
              <a:gd name="connsiteY6" fmla="*/ 0 h 3214044"/>
              <a:gd name="connsiteX7" fmla="*/ 2809430 w 2813738"/>
              <a:gd name="connsiteY7" fmla="*/ 1748995 h 3214044"/>
              <a:gd name="connsiteX8" fmla="*/ 2813681 w 2813738"/>
              <a:gd name="connsiteY8" fmla="*/ 2045662 h 3214044"/>
              <a:gd name="connsiteX9" fmla="*/ 2749358 w 2813738"/>
              <a:gd name="connsiteY9" fmla="*/ 2417869 h 3214044"/>
              <a:gd name="connsiteX10" fmla="*/ 2299096 w 2813738"/>
              <a:gd name="connsiteY10" fmla="*/ 3038713 h 3214044"/>
              <a:gd name="connsiteX11" fmla="*/ 1929645 w 2813738"/>
              <a:gd name="connsiteY11" fmla="*/ 3173450 h 3214044"/>
              <a:gd name="connsiteX0" fmla="*/ 2041023 w 2925116"/>
              <a:gd name="connsiteY0" fmla="*/ 3173450 h 3214044"/>
              <a:gd name="connsiteX1" fmla="*/ 1693151 w 2925116"/>
              <a:gd name="connsiteY1" fmla="*/ 3212054 h 3214044"/>
              <a:gd name="connsiteX2" fmla="*/ 657537 w 2925116"/>
              <a:gd name="connsiteY2" fmla="*/ 2756430 h 3214044"/>
              <a:gd name="connsiteX3" fmla="*/ 447435 w 2925116"/>
              <a:gd name="connsiteY3" fmla="*/ 2229184 h 3214044"/>
              <a:gd name="connsiteX4" fmla="*/ 111378 w 2925116"/>
              <a:gd name="connsiteY4" fmla="*/ 481954 h 3214044"/>
              <a:gd name="connsiteX5" fmla="*/ 2579243 w 2925116"/>
              <a:gd name="connsiteY5" fmla="*/ 0 h 3214044"/>
              <a:gd name="connsiteX6" fmla="*/ 2920808 w 2925116"/>
              <a:gd name="connsiteY6" fmla="*/ 1748995 h 3214044"/>
              <a:gd name="connsiteX7" fmla="*/ 2925059 w 2925116"/>
              <a:gd name="connsiteY7" fmla="*/ 2045662 h 3214044"/>
              <a:gd name="connsiteX8" fmla="*/ 2860736 w 2925116"/>
              <a:gd name="connsiteY8" fmla="*/ 2417869 h 3214044"/>
              <a:gd name="connsiteX9" fmla="*/ 2410474 w 2925116"/>
              <a:gd name="connsiteY9" fmla="*/ 3038713 h 3214044"/>
              <a:gd name="connsiteX10" fmla="*/ 2041023 w 2925116"/>
              <a:gd name="connsiteY10" fmla="*/ 3173450 h 3214044"/>
              <a:gd name="connsiteX0" fmla="*/ 1929645 w 2813738"/>
              <a:gd name="connsiteY0" fmla="*/ 3173450 h 3214044"/>
              <a:gd name="connsiteX1" fmla="*/ 1581773 w 2813738"/>
              <a:gd name="connsiteY1" fmla="*/ 3212054 h 3214044"/>
              <a:gd name="connsiteX2" fmla="*/ 546159 w 2813738"/>
              <a:gd name="connsiteY2" fmla="*/ 2756430 h 3214044"/>
              <a:gd name="connsiteX3" fmla="*/ 336057 w 2813738"/>
              <a:gd name="connsiteY3" fmla="*/ 2229184 h 3214044"/>
              <a:gd name="connsiteX4" fmla="*/ 0 w 2813738"/>
              <a:gd name="connsiteY4" fmla="*/ 481954 h 3214044"/>
              <a:gd name="connsiteX5" fmla="*/ 2467865 w 2813738"/>
              <a:gd name="connsiteY5" fmla="*/ 0 h 3214044"/>
              <a:gd name="connsiteX6" fmla="*/ 2809430 w 2813738"/>
              <a:gd name="connsiteY6" fmla="*/ 1748995 h 3214044"/>
              <a:gd name="connsiteX7" fmla="*/ 2813681 w 2813738"/>
              <a:gd name="connsiteY7" fmla="*/ 2045662 h 3214044"/>
              <a:gd name="connsiteX8" fmla="*/ 2749358 w 2813738"/>
              <a:gd name="connsiteY8" fmla="*/ 2417869 h 3214044"/>
              <a:gd name="connsiteX9" fmla="*/ 2299096 w 2813738"/>
              <a:gd name="connsiteY9" fmla="*/ 3038713 h 3214044"/>
              <a:gd name="connsiteX10" fmla="*/ 1929645 w 2813738"/>
              <a:gd name="connsiteY10" fmla="*/ 3173450 h 3214044"/>
              <a:gd name="connsiteX0" fmla="*/ 1929645 w 2813738"/>
              <a:gd name="connsiteY0" fmla="*/ 3173450 h 3222394"/>
              <a:gd name="connsiteX1" fmla="*/ 1581773 w 2813738"/>
              <a:gd name="connsiteY1" fmla="*/ 3212054 h 3222394"/>
              <a:gd name="connsiteX2" fmla="*/ 634750 w 2813738"/>
              <a:gd name="connsiteY2" fmla="*/ 2993222 h 3222394"/>
              <a:gd name="connsiteX3" fmla="*/ 336057 w 2813738"/>
              <a:gd name="connsiteY3" fmla="*/ 2229184 h 3222394"/>
              <a:gd name="connsiteX4" fmla="*/ 0 w 2813738"/>
              <a:gd name="connsiteY4" fmla="*/ 481954 h 3222394"/>
              <a:gd name="connsiteX5" fmla="*/ 2467865 w 2813738"/>
              <a:gd name="connsiteY5" fmla="*/ 0 h 3222394"/>
              <a:gd name="connsiteX6" fmla="*/ 2809430 w 2813738"/>
              <a:gd name="connsiteY6" fmla="*/ 1748995 h 3222394"/>
              <a:gd name="connsiteX7" fmla="*/ 2813681 w 2813738"/>
              <a:gd name="connsiteY7" fmla="*/ 2045662 h 3222394"/>
              <a:gd name="connsiteX8" fmla="*/ 2749358 w 2813738"/>
              <a:gd name="connsiteY8" fmla="*/ 2417869 h 3222394"/>
              <a:gd name="connsiteX9" fmla="*/ 2299096 w 2813738"/>
              <a:gd name="connsiteY9" fmla="*/ 3038713 h 3222394"/>
              <a:gd name="connsiteX10" fmla="*/ 1929645 w 2813738"/>
              <a:gd name="connsiteY10" fmla="*/ 3173450 h 3222394"/>
              <a:gd name="connsiteX0" fmla="*/ 1929645 w 2813738"/>
              <a:gd name="connsiteY0" fmla="*/ 3173450 h 3259726"/>
              <a:gd name="connsiteX1" fmla="*/ 1581773 w 2813738"/>
              <a:gd name="connsiteY1" fmla="*/ 3212054 h 3259726"/>
              <a:gd name="connsiteX2" fmla="*/ 634750 w 2813738"/>
              <a:gd name="connsiteY2" fmla="*/ 2993222 h 3259726"/>
              <a:gd name="connsiteX3" fmla="*/ 336057 w 2813738"/>
              <a:gd name="connsiteY3" fmla="*/ 2229184 h 3259726"/>
              <a:gd name="connsiteX4" fmla="*/ 0 w 2813738"/>
              <a:gd name="connsiteY4" fmla="*/ 481954 h 3259726"/>
              <a:gd name="connsiteX5" fmla="*/ 2467865 w 2813738"/>
              <a:gd name="connsiteY5" fmla="*/ 0 h 3259726"/>
              <a:gd name="connsiteX6" fmla="*/ 2809430 w 2813738"/>
              <a:gd name="connsiteY6" fmla="*/ 1748995 h 3259726"/>
              <a:gd name="connsiteX7" fmla="*/ 2813681 w 2813738"/>
              <a:gd name="connsiteY7" fmla="*/ 2045662 h 3259726"/>
              <a:gd name="connsiteX8" fmla="*/ 2749358 w 2813738"/>
              <a:gd name="connsiteY8" fmla="*/ 2417869 h 3259726"/>
              <a:gd name="connsiteX9" fmla="*/ 2299096 w 2813738"/>
              <a:gd name="connsiteY9" fmla="*/ 3038713 h 3259726"/>
              <a:gd name="connsiteX10" fmla="*/ 1929645 w 2813738"/>
              <a:gd name="connsiteY10" fmla="*/ 3173450 h 3259726"/>
              <a:gd name="connsiteX0" fmla="*/ 1929645 w 2813738"/>
              <a:gd name="connsiteY0" fmla="*/ 3173450 h 3173450"/>
              <a:gd name="connsiteX1" fmla="*/ 634750 w 2813738"/>
              <a:gd name="connsiteY1" fmla="*/ 2993222 h 3173450"/>
              <a:gd name="connsiteX2" fmla="*/ 336057 w 2813738"/>
              <a:gd name="connsiteY2" fmla="*/ 2229184 h 3173450"/>
              <a:gd name="connsiteX3" fmla="*/ 0 w 2813738"/>
              <a:gd name="connsiteY3" fmla="*/ 481954 h 3173450"/>
              <a:gd name="connsiteX4" fmla="*/ 2467865 w 2813738"/>
              <a:gd name="connsiteY4" fmla="*/ 0 h 3173450"/>
              <a:gd name="connsiteX5" fmla="*/ 2809430 w 2813738"/>
              <a:gd name="connsiteY5" fmla="*/ 1748995 h 3173450"/>
              <a:gd name="connsiteX6" fmla="*/ 2813681 w 2813738"/>
              <a:gd name="connsiteY6" fmla="*/ 2045662 h 3173450"/>
              <a:gd name="connsiteX7" fmla="*/ 2749358 w 2813738"/>
              <a:gd name="connsiteY7" fmla="*/ 2417869 h 3173450"/>
              <a:gd name="connsiteX8" fmla="*/ 2299096 w 2813738"/>
              <a:gd name="connsiteY8" fmla="*/ 3038713 h 3173450"/>
              <a:gd name="connsiteX9" fmla="*/ 1929645 w 2813738"/>
              <a:gd name="connsiteY9" fmla="*/ 3173450 h 3173450"/>
              <a:gd name="connsiteX0" fmla="*/ 1929645 w 2813738"/>
              <a:gd name="connsiteY0" fmla="*/ 3173450 h 3248537"/>
              <a:gd name="connsiteX1" fmla="*/ 796962 w 2813738"/>
              <a:gd name="connsiteY1" fmla="*/ 3173288 h 3248537"/>
              <a:gd name="connsiteX2" fmla="*/ 336057 w 2813738"/>
              <a:gd name="connsiteY2" fmla="*/ 2229184 h 3248537"/>
              <a:gd name="connsiteX3" fmla="*/ 0 w 2813738"/>
              <a:gd name="connsiteY3" fmla="*/ 481954 h 3248537"/>
              <a:gd name="connsiteX4" fmla="*/ 2467865 w 2813738"/>
              <a:gd name="connsiteY4" fmla="*/ 0 h 3248537"/>
              <a:gd name="connsiteX5" fmla="*/ 2809430 w 2813738"/>
              <a:gd name="connsiteY5" fmla="*/ 1748995 h 3248537"/>
              <a:gd name="connsiteX6" fmla="*/ 2813681 w 2813738"/>
              <a:gd name="connsiteY6" fmla="*/ 2045662 h 3248537"/>
              <a:gd name="connsiteX7" fmla="*/ 2749358 w 2813738"/>
              <a:gd name="connsiteY7" fmla="*/ 2417869 h 3248537"/>
              <a:gd name="connsiteX8" fmla="*/ 2299096 w 2813738"/>
              <a:gd name="connsiteY8" fmla="*/ 3038713 h 3248537"/>
              <a:gd name="connsiteX9" fmla="*/ 1929645 w 2813738"/>
              <a:gd name="connsiteY9" fmla="*/ 3173450 h 3248537"/>
              <a:gd name="connsiteX0" fmla="*/ 1929645 w 2813681"/>
              <a:gd name="connsiteY0" fmla="*/ 3173450 h 3248537"/>
              <a:gd name="connsiteX1" fmla="*/ 796962 w 2813681"/>
              <a:gd name="connsiteY1" fmla="*/ 3173288 h 3248537"/>
              <a:gd name="connsiteX2" fmla="*/ 336057 w 2813681"/>
              <a:gd name="connsiteY2" fmla="*/ 2229184 h 3248537"/>
              <a:gd name="connsiteX3" fmla="*/ 0 w 2813681"/>
              <a:gd name="connsiteY3" fmla="*/ 481954 h 3248537"/>
              <a:gd name="connsiteX4" fmla="*/ 2467865 w 2813681"/>
              <a:gd name="connsiteY4" fmla="*/ 0 h 3248537"/>
              <a:gd name="connsiteX5" fmla="*/ 2809430 w 2813681"/>
              <a:gd name="connsiteY5" fmla="*/ 1748995 h 3248537"/>
              <a:gd name="connsiteX6" fmla="*/ 2813681 w 2813681"/>
              <a:gd name="connsiteY6" fmla="*/ 2045662 h 3248537"/>
              <a:gd name="connsiteX7" fmla="*/ 2299096 w 2813681"/>
              <a:gd name="connsiteY7" fmla="*/ 3038713 h 3248537"/>
              <a:gd name="connsiteX8" fmla="*/ 1929645 w 2813681"/>
              <a:gd name="connsiteY8" fmla="*/ 3173450 h 3248537"/>
              <a:gd name="connsiteX0" fmla="*/ 1929645 w 2816936"/>
              <a:gd name="connsiteY0" fmla="*/ 3173450 h 3248537"/>
              <a:gd name="connsiteX1" fmla="*/ 796962 w 2816936"/>
              <a:gd name="connsiteY1" fmla="*/ 3173288 h 3248537"/>
              <a:gd name="connsiteX2" fmla="*/ 336057 w 2816936"/>
              <a:gd name="connsiteY2" fmla="*/ 2229184 h 3248537"/>
              <a:gd name="connsiteX3" fmla="*/ 0 w 2816936"/>
              <a:gd name="connsiteY3" fmla="*/ 481954 h 3248537"/>
              <a:gd name="connsiteX4" fmla="*/ 2467865 w 2816936"/>
              <a:gd name="connsiteY4" fmla="*/ 0 h 3248537"/>
              <a:gd name="connsiteX5" fmla="*/ 2809430 w 2816936"/>
              <a:gd name="connsiteY5" fmla="*/ 1748995 h 3248537"/>
              <a:gd name="connsiteX6" fmla="*/ 2813681 w 2816936"/>
              <a:gd name="connsiteY6" fmla="*/ 2045662 h 3248537"/>
              <a:gd name="connsiteX7" fmla="*/ 2299096 w 2816936"/>
              <a:gd name="connsiteY7" fmla="*/ 3038713 h 3248537"/>
              <a:gd name="connsiteX8" fmla="*/ 1929645 w 2816936"/>
              <a:gd name="connsiteY8" fmla="*/ 3173450 h 3248537"/>
              <a:gd name="connsiteX0" fmla="*/ 1929645 w 2817968"/>
              <a:gd name="connsiteY0" fmla="*/ 3173450 h 3248537"/>
              <a:gd name="connsiteX1" fmla="*/ 796962 w 2817968"/>
              <a:gd name="connsiteY1" fmla="*/ 3173288 h 3248537"/>
              <a:gd name="connsiteX2" fmla="*/ 336057 w 2817968"/>
              <a:gd name="connsiteY2" fmla="*/ 2229184 h 3248537"/>
              <a:gd name="connsiteX3" fmla="*/ 0 w 2817968"/>
              <a:gd name="connsiteY3" fmla="*/ 481954 h 3248537"/>
              <a:gd name="connsiteX4" fmla="*/ 2467865 w 2817968"/>
              <a:gd name="connsiteY4" fmla="*/ 0 h 3248537"/>
              <a:gd name="connsiteX5" fmla="*/ 2809430 w 2817968"/>
              <a:gd name="connsiteY5" fmla="*/ 1748995 h 3248537"/>
              <a:gd name="connsiteX6" fmla="*/ 2813681 w 2817968"/>
              <a:gd name="connsiteY6" fmla="*/ 2045662 h 3248537"/>
              <a:gd name="connsiteX7" fmla="*/ 2299096 w 2817968"/>
              <a:gd name="connsiteY7" fmla="*/ 3038713 h 3248537"/>
              <a:gd name="connsiteX8" fmla="*/ 1929645 w 2817968"/>
              <a:gd name="connsiteY8" fmla="*/ 3173450 h 3248537"/>
              <a:gd name="connsiteX0" fmla="*/ 1929645 w 2818220"/>
              <a:gd name="connsiteY0" fmla="*/ 3173450 h 3248983"/>
              <a:gd name="connsiteX1" fmla="*/ 796962 w 2818220"/>
              <a:gd name="connsiteY1" fmla="*/ 3173288 h 3248983"/>
              <a:gd name="connsiteX2" fmla="*/ 336057 w 2818220"/>
              <a:gd name="connsiteY2" fmla="*/ 2229184 h 3248983"/>
              <a:gd name="connsiteX3" fmla="*/ 0 w 2818220"/>
              <a:gd name="connsiteY3" fmla="*/ 481954 h 3248983"/>
              <a:gd name="connsiteX4" fmla="*/ 2467865 w 2818220"/>
              <a:gd name="connsiteY4" fmla="*/ 0 h 3248983"/>
              <a:gd name="connsiteX5" fmla="*/ 2809430 w 2818220"/>
              <a:gd name="connsiteY5" fmla="*/ 1748995 h 3248983"/>
              <a:gd name="connsiteX6" fmla="*/ 2813681 w 2818220"/>
              <a:gd name="connsiteY6" fmla="*/ 2045662 h 3248983"/>
              <a:gd name="connsiteX7" fmla="*/ 2318165 w 2818220"/>
              <a:gd name="connsiteY7" fmla="*/ 3027931 h 3248983"/>
              <a:gd name="connsiteX8" fmla="*/ 1929645 w 2818220"/>
              <a:gd name="connsiteY8" fmla="*/ 3173450 h 3248983"/>
              <a:gd name="connsiteX0" fmla="*/ 1872966 w 2818220"/>
              <a:gd name="connsiteY0" fmla="*/ 3389204 h 3395069"/>
              <a:gd name="connsiteX1" fmla="*/ 796962 w 2818220"/>
              <a:gd name="connsiteY1" fmla="*/ 3173288 h 3395069"/>
              <a:gd name="connsiteX2" fmla="*/ 336057 w 2818220"/>
              <a:gd name="connsiteY2" fmla="*/ 2229184 h 3395069"/>
              <a:gd name="connsiteX3" fmla="*/ 0 w 2818220"/>
              <a:gd name="connsiteY3" fmla="*/ 481954 h 3395069"/>
              <a:gd name="connsiteX4" fmla="*/ 2467865 w 2818220"/>
              <a:gd name="connsiteY4" fmla="*/ 0 h 3395069"/>
              <a:gd name="connsiteX5" fmla="*/ 2809430 w 2818220"/>
              <a:gd name="connsiteY5" fmla="*/ 1748995 h 3395069"/>
              <a:gd name="connsiteX6" fmla="*/ 2813681 w 2818220"/>
              <a:gd name="connsiteY6" fmla="*/ 2045662 h 3395069"/>
              <a:gd name="connsiteX7" fmla="*/ 2318165 w 2818220"/>
              <a:gd name="connsiteY7" fmla="*/ 3027931 h 3395069"/>
              <a:gd name="connsiteX8" fmla="*/ 1872966 w 2818220"/>
              <a:gd name="connsiteY8" fmla="*/ 3389204 h 3395069"/>
              <a:gd name="connsiteX0" fmla="*/ 1861016 w 2818220"/>
              <a:gd name="connsiteY0" fmla="*/ 3328014 h 3339978"/>
              <a:gd name="connsiteX1" fmla="*/ 796962 w 2818220"/>
              <a:gd name="connsiteY1" fmla="*/ 3173288 h 3339978"/>
              <a:gd name="connsiteX2" fmla="*/ 336057 w 2818220"/>
              <a:gd name="connsiteY2" fmla="*/ 2229184 h 3339978"/>
              <a:gd name="connsiteX3" fmla="*/ 0 w 2818220"/>
              <a:gd name="connsiteY3" fmla="*/ 481954 h 3339978"/>
              <a:gd name="connsiteX4" fmla="*/ 2467865 w 2818220"/>
              <a:gd name="connsiteY4" fmla="*/ 0 h 3339978"/>
              <a:gd name="connsiteX5" fmla="*/ 2809430 w 2818220"/>
              <a:gd name="connsiteY5" fmla="*/ 1748995 h 3339978"/>
              <a:gd name="connsiteX6" fmla="*/ 2813681 w 2818220"/>
              <a:gd name="connsiteY6" fmla="*/ 2045662 h 3339978"/>
              <a:gd name="connsiteX7" fmla="*/ 2318165 w 2818220"/>
              <a:gd name="connsiteY7" fmla="*/ 3027931 h 3339978"/>
              <a:gd name="connsiteX8" fmla="*/ 1861016 w 2818220"/>
              <a:gd name="connsiteY8" fmla="*/ 3328014 h 3339978"/>
              <a:gd name="connsiteX0" fmla="*/ 1861016 w 2820003"/>
              <a:gd name="connsiteY0" fmla="*/ 3328014 h 3339751"/>
              <a:gd name="connsiteX1" fmla="*/ 796962 w 2820003"/>
              <a:gd name="connsiteY1" fmla="*/ 3173288 h 3339751"/>
              <a:gd name="connsiteX2" fmla="*/ 336057 w 2820003"/>
              <a:gd name="connsiteY2" fmla="*/ 2229184 h 3339751"/>
              <a:gd name="connsiteX3" fmla="*/ 0 w 2820003"/>
              <a:gd name="connsiteY3" fmla="*/ 481954 h 3339751"/>
              <a:gd name="connsiteX4" fmla="*/ 2467865 w 2820003"/>
              <a:gd name="connsiteY4" fmla="*/ 0 h 3339751"/>
              <a:gd name="connsiteX5" fmla="*/ 2809430 w 2820003"/>
              <a:gd name="connsiteY5" fmla="*/ 1748995 h 3339751"/>
              <a:gd name="connsiteX6" fmla="*/ 2813681 w 2820003"/>
              <a:gd name="connsiteY6" fmla="*/ 2045662 h 3339751"/>
              <a:gd name="connsiteX7" fmla="*/ 2410534 w 2820003"/>
              <a:gd name="connsiteY7" fmla="*/ 3031066 h 3339751"/>
              <a:gd name="connsiteX8" fmla="*/ 1861016 w 2820003"/>
              <a:gd name="connsiteY8" fmla="*/ 3328014 h 3339751"/>
              <a:gd name="connsiteX0" fmla="*/ 1861016 w 2819648"/>
              <a:gd name="connsiteY0" fmla="*/ 3328014 h 3339751"/>
              <a:gd name="connsiteX1" fmla="*/ 796962 w 2819648"/>
              <a:gd name="connsiteY1" fmla="*/ 3173288 h 3339751"/>
              <a:gd name="connsiteX2" fmla="*/ 336057 w 2819648"/>
              <a:gd name="connsiteY2" fmla="*/ 2229184 h 3339751"/>
              <a:gd name="connsiteX3" fmla="*/ 0 w 2819648"/>
              <a:gd name="connsiteY3" fmla="*/ 481954 h 3339751"/>
              <a:gd name="connsiteX4" fmla="*/ 2467865 w 2819648"/>
              <a:gd name="connsiteY4" fmla="*/ 0 h 3339751"/>
              <a:gd name="connsiteX5" fmla="*/ 2809430 w 2819648"/>
              <a:gd name="connsiteY5" fmla="*/ 1748995 h 3339751"/>
              <a:gd name="connsiteX6" fmla="*/ 2813681 w 2819648"/>
              <a:gd name="connsiteY6" fmla="*/ 2045662 h 3339751"/>
              <a:gd name="connsiteX7" fmla="*/ 2410534 w 2819648"/>
              <a:gd name="connsiteY7" fmla="*/ 3031066 h 3339751"/>
              <a:gd name="connsiteX8" fmla="*/ 1861016 w 2819648"/>
              <a:gd name="connsiteY8" fmla="*/ 3328014 h 3339751"/>
              <a:gd name="connsiteX0" fmla="*/ 1861016 w 2820851"/>
              <a:gd name="connsiteY0" fmla="*/ 3328014 h 3341130"/>
              <a:gd name="connsiteX1" fmla="*/ 796962 w 2820851"/>
              <a:gd name="connsiteY1" fmla="*/ 3173288 h 3341130"/>
              <a:gd name="connsiteX2" fmla="*/ 336057 w 2820851"/>
              <a:gd name="connsiteY2" fmla="*/ 2229184 h 3341130"/>
              <a:gd name="connsiteX3" fmla="*/ 0 w 2820851"/>
              <a:gd name="connsiteY3" fmla="*/ 481954 h 3341130"/>
              <a:gd name="connsiteX4" fmla="*/ 2467865 w 2820851"/>
              <a:gd name="connsiteY4" fmla="*/ 0 h 3341130"/>
              <a:gd name="connsiteX5" fmla="*/ 2809430 w 2820851"/>
              <a:gd name="connsiteY5" fmla="*/ 1748995 h 3341130"/>
              <a:gd name="connsiteX6" fmla="*/ 2813681 w 2820851"/>
              <a:gd name="connsiteY6" fmla="*/ 2045662 h 3341130"/>
              <a:gd name="connsiteX7" fmla="*/ 2452877 w 2820851"/>
              <a:gd name="connsiteY7" fmla="*/ 3012062 h 3341130"/>
              <a:gd name="connsiteX8" fmla="*/ 1861016 w 2820851"/>
              <a:gd name="connsiteY8" fmla="*/ 3328014 h 3341130"/>
              <a:gd name="connsiteX0" fmla="*/ 1861016 w 2835461"/>
              <a:gd name="connsiteY0" fmla="*/ 3328014 h 3341130"/>
              <a:gd name="connsiteX1" fmla="*/ 796962 w 2835461"/>
              <a:gd name="connsiteY1" fmla="*/ 3173288 h 3341130"/>
              <a:gd name="connsiteX2" fmla="*/ 336057 w 2835461"/>
              <a:gd name="connsiteY2" fmla="*/ 2229184 h 3341130"/>
              <a:gd name="connsiteX3" fmla="*/ 0 w 2835461"/>
              <a:gd name="connsiteY3" fmla="*/ 481954 h 3341130"/>
              <a:gd name="connsiteX4" fmla="*/ 2467865 w 2835461"/>
              <a:gd name="connsiteY4" fmla="*/ 0 h 3341130"/>
              <a:gd name="connsiteX5" fmla="*/ 2809430 w 2835461"/>
              <a:gd name="connsiteY5" fmla="*/ 1748995 h 3341130"/>
              <a:gd name="connsiteX6" fmla="*/ 2828769 w 2835461"/>
              <a:gd name="connsiteY6" fmla="*/ 2091483 h 3341130"/>
              <a:gd name="connsiteX7" fmla="*/ 2452877 w 2835461"/>
              <a:gd name="connsiteY7" fmla="*/ 3012062 h 3341130"/>
              <a:gd name="connsiteX8" fmla="*/ 1861016 w 2835461"/>
              <a:gd name="connsiteY8" fmla="*/ 3328014 h 3341130"/>
              <a:gd name="connsiteX0" fmla="*/ 1861016 w 2835461"/>
              <a:gd name="connsiteY0" fmla="*/ 3328014 h 3341130"/>
              <a:gd name="connsiteX1" fmla="*/ 796962 w 2835461"/>
              <a:gd name="connsiteY1" fmla="*/ 3173288 h 3341130"/>
              <a:gd name="connsiteX2" fmla="*/ 336057 w 2835461"/>
              <a:gd name="connsiteY2" fmla="*/ 2229184 h 3341130"/>
              <a:gd name="connsiteX3" fmla="*/ 0 w 2835461"/>
              <a:gd name="connsiteY3" fmla="*/ 481954 h 3341130"/>
              <a:gd name="connsiteX4" fmla="*/ 2467865 w 2835461"/>
              <a:gd name="connsiteY4" fmla="*/ 0 h 3341130"/>
              <a:gd name="connsiteX5" fmla="*/ 2809430 w 2835461"/>
              <a:gd name="connsiteY5" fmla="*/ 1748995 h 3341130"/>
              <a:gd name="connsiteX6" fmla="*/ 2828769 w 2835461"/>
              <a:gd name="connsiteY6" fmla="*/ 2091483 h 3341130"/>
              <a:gd name="connsiteX7" fmla="*/ 2452877 w 2835461"/>
              <a:gd name="connsiteY7" fmla="*/ 3012062 h 3341130"/>
              <a:gd name="connsiteX8" fmla="*/ 1861016 w 2835461"/>
              <a:gd name="connsiteY8" fmla="*/ 3328014 h 3341130"/>
              <a:gd name="connsiteX0" fmla="*/ 1861016 w 2835461"/>
              <a:gd name="connsiteY0" fmla="*/ 3328014 h 3341130"/>
              <a:gd name="connsiteX1" fmla="*/ 796962 w 2835461"/>
              <a:gd name="connsiteY1" fmla="*/ 3173288 h 3341130"/>
              <a:gd name="connsiteX2" fmla="*/ 336057 w 2835461"/>
              <a:gd name="connsiteY2" fmla="*/ 2229184 h 3341130"/>
              <a:gd name="connsiteX3" fmla="*/ 0 w 2835461"/>
              <a:gd name="connsiteY3" fmla="*/ 481954 h 3341130"/>
              <a:gd name="connsiteX4" fmla="*/ 2467865 w 2835461"/>
              <a:gd name="connsiteY4" fmla="*/ 0 h 3341130"/>
              <a:gd name="connsiteX5" fmla="*/ 2803530 w 2835461"/>
              <a:gd name="connsiteY5" fmla="*/ 1718331 h 3341130"/>
              <a:gd name="connsiteX6" fmla="*/ 2828769 w 2835461"/>
              <a:gd name="connsiteY6" fmla="*/ 2091483 h 3341130"/>
              <a:gd name="connsiteX7" fmla="*/ 2452877 w 2835461"/>
              <a:gd name="connsiteY7" fmla="*/ 3012062 h 3341130"/>
              <a:gd name="connsiteX8" fmla="*/ 1861016 w 2835461"/>
              <a:gd name="connsiteY8" fmla="*/ 3328014 h 3341130"/>
              <a:gd name="connsiteX0" fmla="*/ 1861016 w 2829919"/>
              <a:gd name="connsiteY0" fmla="*/ 3328014 h 3341130"/>
              <a:gd name="connsiteX1" fmla="*/ 796962 w 2829919"/>
              <a:gd name="connsiteY1" fmla="*/ 3173288 h 3341130"/>
              <a:gd name="connsiteX2" fmla="*/ 336057 w 2829919"/>
              <a:gd name="connsiteY2" fmla="*/ 2229184 h 3341130"/>
              <a:gd name="connsiteX3" fmla="*/ 0 w 2829919"/>
              <a:gd name="connsiteY3" fmla="*/ 481954 h 3341130"/>
              <a:gd name="connsiteX4" fmla="*/ 2467865 w 2829919"/>
              <a:gd name="connsiteY4" fmla="*/ 0 h 3341130"/>
              <a:gd name="connsiteX5" fmla="*/ 2803530 w 2829919"/>
              <a:gd name="connsiteY5" fmla="*/ 1718331 h 3341130"/>
              <a:gd name="connsiteX6" fmla="*/ 2828769 w 2829919"/>
              <a:gd name="connsiteY6" fmla="*/ 2091483 h 3341130"/>
              <a:gd name="connsiteX7" fmla="*/ 2452877 w 2829919"/>
              <a:gd name="connsiteY7" fmla="*/ 3012062 h 3341130"/>
              <a:gd name="connsiteX8" fmla="*/ 1861016 w 2829919"/>
              <a:gd name="connsiteY8" fmla="*/ 3328014 h 3341130"/>
              <a:gd name="connsiteX0" fmla="*/ 1861016 w 2829919"/>
              <a:gd name="connsiteY0" fmla="*/ 3328014 h 3346886"/>
              <a:gd name="connsiteX1" fmla="*/ 796962 w 2829919"/>
              <a:gd name="connsiteY1" fmla="*/ 3173288 h 3346886"/>
              <a:gd name="connsiteX2" fmla="*/ 336057 w 2829919"/>
              <a:gd name="connsiteY2" fmla="*/ 2229184 h 3346886"/>
              <a:gd name="connsiteX3" fmla="*/ 0 w 2829919"/>
              <a:gd name="connsiteY3" fmla="*/ 481954 h 3346886"/>
              <a:gd name="connsiteX4" fmla="*/ 2467865 w 2829919"/>
              <a:gd name="connsiteY4" fmla="*/ 0 h 3346886"/>
              <a:gd name="connsiteX5" fmla="*/ 2803530 w 2829919"/>
              <a:gd name="connsiteY5" fmla="*/ 1718331 h 3346886"/>
              <a:gd name="connsiteX6" fmla="*/ 2828769 w 2829919"/>
              <a:gd name="connsiteY6" fmla="*/ 2091483 h 3346886"/>
              <a:gd name="connsiteX7" fmla="*/ 2452877 w 2829919"/>
              <a:gd name="connsiteY7" fmla="*/ 3012062 h 3346886"/>
              <a:gd name="connsiteX8" fmla="*/ 1861016 w 2829919"/>
              <a:gd name="connsiteY8" fmla="*/ 3328014 h 334688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2467865 w 2829919"/>
              <a:gd name="connsiteY4" fmla="*/ 0 h 3352626"/>
              <a:gd name="connsiteX5" fmla="*/ 2803530 w 2829919"/>
              <a:gd name="connsiteY5" fmla="*/ 1718331 h 3352626"/>
              <a:gd name="connsiteX6" fmla="*/ 2828769 w 2829919"/>
              <a:gd name="connsiteY6" fmla="*/ 2091483 h 3352626"/>
              <a:gd name="connsiteX7" fmla="*/ 2452877 w 2829919"/>
              <a:gd name="connsiteY7" fmla="*/ 3012062 h 3352626"/>
              <a:gd name="connsiteX8" fmla="*/ 1861016 w 2829919"/>
              <a:gd name="connsiteY8"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2467865 w 2829919"/>
              <a:gd name="connsiteY4" fmla="*/ 0 h 3352626"/>
              <a:gd name="connsiteX5" fmla="*/ 2803530 w 2829919"/>
              <a:gd name="connsiteY5" fmla="*/ 1718331 h 3352626"/>
              <a:gd name="connsiteX6" fmla="*/ 2828769 w 2829919"/>
              <a:gd name="connsiteY6" fmla="*/ 2091483 h 3352626"/>
              <a:gd name="connsiteX7" fmla="*/ 2452877 w 2829919"/>
              <a:gd name="connsiteY7" fmla="*/ 3012062 h 3352626"/>
              <a:gd name="connsiteX8" fmla="*/ 1861016 w 2829919"/>
              <a:gd name="connsiteY8"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2467865 w 2829919"/>
              <a:gd name="connsiteY4" fmla="*/ 0 h 3352626"/>
              <a:gd name="connsiteX5" fmla="*/ 2803530 w 2829919"/>
              <a:gd name="connsiteY5" fmla="*/ 1718331 h 3352626"/>
              <a:gd name="connsiteX6" fmla="*/ 2828769 w 2829919"/>
              <a:gd name="connsiteY6" fmla="*/ 2091483 h 3352626"/>
              <a:gd name="connsiteX7" fmla="*/ 2452877 w 2829919"/>
              <a:gd name="connsiteY7" fmla="*/ 3012062 h 3352626"/>
              <a:gd name="connsiteX8" fmla="*/ 1861016 w 2829919"/>
              <a:gd name="connsiteY8"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1636004 w 2829919"/>
              <a:gd name="connsiteY4" fmla="*/ 2119429 h 3352626"/>
              <a:gd name="connsiteX5" fmla="*/ 2467865 w 2829919"/>
              <a:gd name="connsiteY5" fmla="*/ 0 h 3352626"/>
              <a:gd name="connsiteX6" fmla="*/ 2803530 w 2829919"/>
              <a:gd name="connsiteY6" fmla="*/ 1718331 h 3352626"/>
              <a:gd name="connsiteX7" fmla="*/ 2828769 w 2829919"/>
              <a:gd name="connsiteY7" fmla="*/ 2091483 h 3352626"/>
              <a:gd name="connsiteX8" fmla="*/ 2452877 w 2829919"/>
              <a:gd name="connsiteY8" fmla="*/ 3012062 h 3352626"/>
              <a:gd name="connsiteX9" fmla="*/ 1861016 w 2829919"/>
              <a:gd name="connsiteY9"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1636004 w 2829919"/>
              <a:gd name="connsiteY4" fmla="*/ 2119429 h 3352626"/>
              <a:gd name="connsiteX5" fmla="*/ 2467865 w 2829919"/>
              <a:gd name="connsiteY5" fmla="*/ 0 h 3352626"/>
              <a:gd name="connsiteX6" fmla="*/ 2803530 w 2829919"/>
              <a:gd name="connsiteY6" fmla="*/ 1718331 h 3352626"/>
              <a:gd name="connsiteX7" fmla="*/ 2828769 w 2829919"/>
              <a:gd name="connsiteY7" fmla="*/ 2091483 h 3352626"/>
              <a:gd name="connsiteX8" fmla="*/ 2452877 w 2829919"/>
              <a:gd name="connsiteY8" fmla="*/ 3012062 h 3352626"/>
              <a:gd name="connsiteX9" fmla="*/ 1861016 w 2829919"/>
              <a:gd name="connsiteY9" fmla="*/ 3328014 h 3352626"/>
              <a:gd name="connsiteX0" fmla="*/ 1861016 w 2829919"/>
              <a:gd name="connsiteY0" fmla="*/ 3328014 h 3352626"/>
              <a:gd name="connsiteX1" fmla="*/ 796962 w 2829919"/>
              <a:gd name="connsiteY1" fmla="*/ 3173288 h 3352626"/>
              <a:gd name="connsiteX2" fmla="*/ 336057 w 2829919"/>
              <a:gd name="connsiteY2" fmla="*/ 2229184 h 3352626"/>
              <a:gd name="connsiteX3" fmla="*/ 0 w 2829919"/>
              <a:gd name="connsiteY3" fmla="*/ 481954 h 3352626"/>
              <a:gd name="connsiteX4" fmla="*/ 1649572 w 2829919"/>
              <a:gd name="connsiteY4" fmla="*/ 2189943 h 3352626"/>
              <a:gd name="connsiteX5" fmla="*/ 2467865 w 2829919"/>
              <a:gd name="connsiteY5" fmla="*/ 0 h 3352626"/>
              <a:gd name="connsiteX6" fmla="*/ 2803530 w 2829919"/>
              <a:gd name="connsiteY6" fmla="*/ 1718331 h 3352626"/>
              <a:gd name="connsiteX7" fmla="*/ 2828769 w 2829919"/>
              <a:gd name="connsiteY7" fmla="*/ 2091483 h 3352626"/>
              <a:gd name="connsiteX8" fmla="*/ 2452877 w 2829919"/>
              <a:gd name="connsiteY8" fmla="*/ 3012062 h 3352626"/>
              <a:gd name="connsiteX9" fmla="*/ 1861016 w 2829919"/>
              <a:gd name="connsiteY9" fmla="*/ 3328014 h 3352626"/>
              <a:gd name="connsiteX0" fmla="*/ 1861016 w 2829919"/>
              <a:gd name="connsiteY0" fmla="*/ 3328014 h 3359247"/>
              <a:gd name="connsiteX1" fmla="*/ 796962 w 2829919"/>
              <a:gd name="connsiteY1" fmla="*/ 3173288 h 3359247"/>
              <a:gd name="connsiteX2" fmla="*/ 336057 w 2829919"/>
              <a:gd name="connsiteY2" fmla="*/ 2229184 h 3359247"/>
              <a:gd name="connsiteX3" fmla="*/ 0 w 2829919"/>
              <a:gd name="connsiteY3" fmla="*/ 481954 h 3359247"/>
              <a:gd name="connsiteX4" fmla="*/ 1649572 w 2829919"/>
              <a:gd name="connsiteY4" fmla="*/ 2189943 h 3359247"/>
              <a:gd name="connsiteX5" fmla="*/ 2467865 w 2829919"/>
              <a:gd name="connsiteY5" fmla="*/ 0 h 3359247"/>
              <a:gd name="connsiteX6" fmla="*/ 2803530 w 2829919"/>
              <a:gd name="connsiteY6" fmla="*/ 1718331 h 3359247"/>
              <a:gd name="connsiteX7" fmla="*/ 2828769 w 2829919"/>
              <a:gd name="connsiteY7" fmla="*/ 2091483 h 3359247"/>
              <a:gd name="connsiteX8" fmla="*/ 2452877 w 2829919"/>
              <a:gd name="connsiteY8" fmla="*/ 3012062 h 3359247"/>
              <a:gd name="connsiteX9" fmla="*/ 1861016 w 2829919"/>
              <a:gd name="connsiteY9" fmla="*/ 3328014 h 3359247"/>
              <a:gd name="connsiteX0" fmla="*/ 1861016 w 2830596"/>
              <a:gd name="connsiteY0" fmla="*/ 3328014 h 3342040"/>
              <a:gd name="connsiteX1" fmla="*/ 796962 w 2830596"/>
              <a:gd name="connsiteY1" fmla="*/ 3173288 h 3342040"/>
              <a:gd name="connsiteX2" fmla="*/ 336057 w 2830596"/>
              <a:gd name="connsiteY2" fmla="*/ 2229184 h 3342040"/>
              <a:gd name="connsiteX3" fmla="*/ 0 w 2830596"/>
              <a:gd name="connsiteY3" fmla="*/ 481954 h 3342040"/>
              <a:gd name="connsiteX4" fmla="*/ 1649572 w 2830596"/>
              <a:gd name="connsiteY4" fmla="*/ 2189943 h 3342040"/>
              <a:gd name="connsiteX5" fmla="*/ 2467865 w 2830596"/>
              <a:gd name="connsiteY5" fmla="*/ 0 h 3342040"/>
              <a:gd name="connsiteX6" fmla="*/ 2803530 w 2830596"/>
              <a:gd name="connsiteY6" fmla="*/ 1718331 h 3342040"/>
              <a:gd name="connsiteX7" fmla="*/ 2828769 w 2830596"/>
              <a:gd name="connsiteY7" fmla="*/ 2091483 h 3342040"/>
              <a:gd name="connsiteX8" fmla="*/ 2516033 w 2830596"/>
              <a:gd name="connsiteY8" fmla="*/ 2999544 h 3342040"/>
              <a:gd name="connsiteX9" fmla="*/ 1861016 w 2830596"/>
              <a:gd name="connsiteY9" fmla="*/ 3328014 h 3342040"/>
              <a:gd name="connsiteX0" fmla="*/ 1861016 w 2830709"/>
              <a:gd name="connsiteY0" fmla="*/ 3328014 h 3344557"/>
              <a:gd name="connsiteX1" fmla="*/ 796962 w 2830709"/>
              <a:gd name="connsiteY1" fmla="*/ 3173288 h 3344557"/>
              <a:gd name="connsiteX2" fmla="*/ 336057 w 2830709"/>
              <a:gd name="connsiteY2" fmla="*/ 2229184 h 3344557"/>
              <a:gd name="connsiteX3" fmla="*/ 0 w 2830709"/>
              <a:gd name="connsiteY3" fmla="*/ 481954 h 3344557"/>
              <a:gd name="connsiteX4" fmla="*/ 1649572 w 2830709"/>
              <a:gd name="connsiteY4" fmla="*/ 2189943 h 3344557"/>
              <a:gd name="connsiteX5" fmla="*/ 2467865 w 2830709"/>
              <a:gd name="connsiteY5" fmla="*/ 0 h 3344557"/>
              <a:gd name="connsiteX6" fmla="*/ 2803530 w 2830709"/>
              <a:gd name="connsiteY6" fmla="*/ 1718331 h 3344557"/>
              <a:gd name="connsiteX7" fmla="*/ 2828769 w 2830709"/>
              <a:gd name="connsiteY7" fmla="*/ 2091483 h 3344557"/>
              <a:gd name="connsiteX8" fmla="*/ 2522497 w 2830709"/>
              <a:gd name="connsiteY8" fmla="*/ 2964989 h 3344557"/>
              <a:gd name="connsiteX9" fmla="*/ 1861016 w 2830709"/>
              <a:gd name="connsiteY9" fmla="*/ 3328014 h 3344557"/>
              <a:gd name="connsiteX0" fmla="*/ 1861016 w 2830709"/>
              <a:gd name="connsiteY0" fmla="*/ 3328014 h 3359688"/>
              <a:gd name="connsiteX1" fmla="*/ 796962 w 2830709"/>
              <a:gd name="connsiteY1" fmla="*/ 3173288 h 3359688"/>
              <a:gd name="connsiteX2" fmla="*/ 336057 w 2830709"/>
              <a:gd name="connsiteY2" fmla="*/ 2229184 h 3359688"/>
              <a:gd name="connsiteX3" fmla="*/ 0 w 2830709"/>
              <a:gd name="connsiteY3" fmla="*/ 481954 h 3359688"/>
              <a:gd name="connsiteX4" fmla="*/ 1649572 w 2830709"/>
              <a:gd name="connsiteY4" fmla="*/ 2189943 h 3359688"/>
              <a:gd name="connsiteX5" fmla="*/ 2467865 w 2830709"/>
              <a:gd name="connsiteY5" fmla="*/ 0 h 3359688"/>
              <a:gd name="connsiteX6" fmla="*/ 2803530 w 2830709"/>
              <a:gd name="connsiteY6" fmla="*/ 1718331 h 3359688"/>
              <a:gd name="connsiteX7" fmla="*/ 2828769 w 2830709"/>
              <a:gd name="connsiteY7" fmla="*/ 2091483 h 3359688"/>
              <a:gd name="connsiteX8" fmla="*/ 2522497 w 2830709"/>
              <a:gd name="connsiteY8" fmla="*/ 2964989 h 3359688"/>
              <a:gd name="connsiteX9" fmla="*/ 1861016 w 2830709"/>
              <a:gd name="connsiteY9" fmla="*/ 3328014 h 3359688"/>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49572 w 2830709"/>
              <a:gd name="connsiteY4" fmla="*/ 2189943 h 3360929"/>
              <a:gd name="connsiteX5" fmla="*/ 2467865 w 2830709"/>
              <a:gd name="connsiteY5" fmla="*/ 0 h 3360929"/>
              <a:gd name="connsiteX6" fmla="*/ 2803530 w 2830709"/>
              <a:gd name="connsiteY6" fmla="*/ 1718331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49572 w 2830709"/>
              <a:gd name="connsiteY4" fmla="*/ 2189943 h 3360929"/>
              <a:gd name="connsiteX5" fmla="*/ 2467865 w 2830709"/>
              <a:gd name="connsiteY5" fmla="*/ 0 h 3360929"/>
              <a:gd name="connsiteX6" fmla="*/ 2803530 w 2830709"/>
              <a:gd name="connsiteY6" fmla="*/ 1718331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20462 w 2830709"/>
              <a:gd name="connsiteY4" fmla="*/ 2209024 h 3360929"/>
              <a:gd name="connsiteX5" fmla="*/ 2467865 w 2830709"/>
              <a:gd name="connsiteY5" fmla="*/ 0 h 3360929"/>
              <a:gd name="connsiteX6" fmla="*/ 2803530 w 2830709"/>
              <a:gd name="connsiteY6" fmla="*/ 1718331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20462 w 2830709"/>
              <a:gd name="connsiteY4" fmla="*/ 2209024 h 3360929"/>
              <a:gd name="connsiteX5" fmla="*/ 2467865 w 2830709"/>
              <a:gd name="connsiteY5" fmla="*/ 0 h 3360929"/>
              <a:gd name="connsiteX6" fmla="*/ 2803530 w 2830709"/>
              <a:gd name="connsiteY6" fmla="*/ 1718331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20462 w 2830709"/>
              <a:gd name="connsiteY4" fmla="*/ 2209024 h 3360929"/>
              <a:gd name="connsiteX5" fmla="*/ 2467865 w 2830709"/>
              <a:gd name="connsiteY5" fmla="*/ 0 h 3360929"/>
              <a:gd name="connsiteX6" fmla="*/ 2749262 w 2830709"/>
              <a:gd name="connsiteY6" fmla="*/ 1436277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30709"/>
              <a:gd name="connsiteY0" fmla="*/ 3328014 h 3360929"/>
              <a:gd name="connsiteX1" fmla="*/ 832092 w 2830709"/>
              <a:gd name="connsiteY1" fmla="*/ 3219563 h 3360929"/>
              <a:gd name="connsiteX2" fmla="*/ 336057 w 2830709"/>
              <a:gd name="connsiteY2" fmla="*/ 2229184 h 3360929"/>
              <a:gd name="connsiteX3" fmla="*/ 0 w 2830709"/>
              <a:gd name="connsiteY3" fmla="*/ 481954 h 3360929"/>
              <a:gd name="connsiteX4" fmla="*/ 1620462 w 2830709"/>
              <a:gd name="connsiteY4" fmla="*/ 2209024 h 3360929"/>
              <a:gd name="connsiteX5" fmla="*/ 2467865 w 2830709"/>
              <a:gd name="connsiteY5" fmla="*/ 0 h 3360929"/>
              <a:gd name="connsiteX6" fmla="*/ 2744478 w 2830709"/>
              <a:gd name="connsiteY6" fmla="*/ 1377332 h 3360929"/>
              <a:gd name="connsiteX7" fmla="*/ 2828769 w 2830709"/>
              <a:gd name="connsiteY7" fmla="*/ 2091483 h 3360929"/>
              <a:gd name="connsiteX8" fmla="*/ 2522497 w 2830709"/>
              <a:gd name="connsiteY8" fmla="*/ 2964989 h 3360929"/>
              <a:gd name="connsiteX9" fmla="*/ 1861016 w 2830709"/>
              <a:gd name="connsiteY9" fmla="*/ 3328014 h 3360929"/>
              <a:gd name="connsiteX0" fmla="*/ 1861016 w 2828818"/>
              <a:gd name="connsiteY0" fmla="*/ 3328014 h 3360929"/>
              <a:gd name="connsiteX1" fmla="*/ 832092 w 2828818"/>
              <a:gd name="connsiteY1" fmla="*/ 3219563 h 3360929"/>
              <a:gd name="connsiteX2" fmla="*/ 336057 w 2828818"/>
              <a:gd name="connsiteY2" fmla="*/ 2229184 h 3360929"/>
              <a:gd name="connsiteX3" fmla="*/ 0 w 2828818"/>
              <a:gd name="connsiteY3" fmla="*/ 481954 h 3360929"/>
              <a:gd name="connsiteX4" fmla="*/ 1620462 w 2828818"/>
              <a:gd name="connsiteY4" fmla="*/ 2209024 h 3360929"/>
              <a:gd name="connsiteX5" fmla="*/ 2467865 w 2828818"/>
              <a:gd name="connsiteY5" fmla="*/ 0 h 3360929"/>
              <a:gd name="connsiteX6" fmla="*/ 2744478 w 2828818"/>
              <a:gd name="connsiteY6" fmla="*/ 1377332 h 3360929"/>
              <a:gd name="connsiteX7" fmla="*/ 2828769 w 2828818"/>
              <a:gd name="connsiteY7" fmla="*/ 2091483 h 3360929"/>
              <a:gd name="connsiteX8" fmla="*/ 2522497 w 2828818"/>
              <a:gd name="connsiteY8" fmla="*/ 2964989 h 3360929"/>
              <a:gd name="connsiteX9" fmla="*/ 1861016 w 2828818"/>
              <a:gd name="connsiteY9" fmla="*/ 3328014 h 3360929"/>
              <a:gd name="connsiteX0" fmla="*/ 1861016 w 2828818"/>
              <a:gd name="connsiteY0" fmla="*/ 3328014 h 3360929"/>
              <a:gd name="connsiteX1" fmla="*/ 832092 w 2828818"/>
              <a:gd name="connsiteY1" fmla="*/ 3219563 h 3360929"/>
              <a:gd name="connsiteX2" fmla="*/ 336057 w 2828818"/>
              <a:gd name="connsiteY2" fmla="*/ 2229184 h 3360929"/>
              <a:gd name="connsiteX3" fmla="*/ 0 w 2828818"/>
              <a:gd name="connsiteY3" fmla="*/ 481954 h 3360929"/>
              <a:gd name="connsiteX4" fmla="*/ 1589645 w 2828818"/>
              <a:gd name="connsiteY4" fmla="*/ 2018827 h 3360929"/>
              <a:gd name="connsiteX5" fmla="*/ 2467865 w 2828818"/>
              <a:gd name="connsiteY5" fmla="*/ 0 h 3360929"/>
              <a:gd name="connsiteX6" fmla="*/ 2744478 w 2828818"/>
              <a:gd name="connsiteY6" fmla="*/ 1377332 h 3360929"/>
              <a:gd name="connsiteX7" fmla="*/ 2828769 w 2828818"/>
              <a:gd name="connsiteY7" fmla="*/ 2091483 h 3360929"/>
              <a:gd name="connsiteX8" fmla="*/ 2522497 w 2828818"/>
              <a:gd name="connsiteY8" fmla="*/ 2964989 h 3360929"/>
              <a:gd name="connsiteX9" fmla="*/ 1861016 w 2828818"/>
              <a:gd name="connsiteY9" fmla="*/ 3328014 h 3360929"/>
              <a:gd name="connsiteX0" fmla="*/ 1721722 w 2689524"/>
              <a:gd name="connsiteY0" fmla="*/ 3328014 h 3360929"/>
              <a:gd name="connsiteX1" fmla="*/ 692798 w 2689524"/>
              <a:gd name="connsiteY1" fmla="*/ 3219563 h 3360929"/>
              <a:gd name="connsiteX2" fmla="*/ 196763 w 2689524"/>
              <a:gd name="connsiteY2" fmla="*/ 2229184 h 3360929"/>
              <a:gd name="connsiteX3" fmla="*/ 0 w 2689524"/>
              <a:gd name="connsiteY3" fmla="*/ 731729 h 3360929"/>
              <a:gd name="connsiteX4" fmla="*/ 1450351 w 2689524"/>
              <a:gd name="connsiteY4" fmla="*/ 2018827 h 3360929"/>
              <a:gd name="connsiteX5" fmla="*/ 2328571 w 2689524"/>
              <a:gd name="connsiteY5" fmla="*/ 0 h 3360929"/>
              <a:gd name="connsiteX6" fmla="*/ 2605184 w 2689524"/>
              <a:gd name="connsiteY6" fmla="*/ 1377332 h 3360929"/>
              <a:gd name="connsiteX7" fmla="*/ 2689475 w 2689524"/>
              <a:gd name="connsiteY7" fmla="*/ 2091483 h 3360929"/>
              <a:gd name="connsiteX8" fmla="*/ 2383203 w 2689524"/>
              <a:gd name="connsiteY8" fmla="*/ 2964989 h 3360929"/>
              <a:gd name="connsiteX9" fmla="*/ 1721722 w 2689524"/>
              <a:gd name="connsiteY9" fmla="*/ 3328014 h 3360929"/>
              <a:gd name="connsiteX0" fmla="*/ 1721722 w 2689524"/>
              <a:gd name="connsiteY0" fmla="*/ 3048970 h 3081885"/>
              <a:gd name="connsiteX1" fmla="*/ 692798 w 2689524"/>
              <a:gd name="connsiteY1" fmla="*/ 2940519 h 3081885"/>
              <a:gd name="connsiteX2" fmla="*/ 196763 w 2689524"/>
              <a:gd name="connsiteY2" fmla="*/ 1950140 h 3081885"/>
              <a:gd name="connsiteX3" fmla="*/ 0 w 2689524"/>
              <a:gd name="connsiteY3" fmla="*/ 452685 h 3081885"/>
              <a:gd name="connsiteX4" fmla="*/ 1450351 w 2689524"/>
              <a:gd name="connsiteY4" fmla="*/ 1739783 h 3081885"/>
              <a:gd name="connsiteX5" fmla="*/ 2300667 w 2689524"/>
              <a:gd name="connsiteY5" fmla="*/ 0 h 3081885"/>
              <a:gd name="connsiteX6" fmla="*/ 2605184 w 2689524"/>
              <a:gd name="connsiteY6" fmla="*/ 1098288 h 3081885"/>
              <a:gd name="connsiteX7" fmla="*/ 2689475 w 2689524"/>
              <a:gd name="connsiteY7" fmla="*/ 1812439 h 3081885"/>
              <a:gd name="connsiteX8" fmla="*/ 2383203 w 2689524"/>
              <a:gd name="connsiteY8" fmla="*/ 2685945 h 3081885"/>
              <a:gd name="connsiteX9" fmla="*/ 1721722 w 2689524"/>
              <a:gd name="connsiteY9" fmla="*/ 3048970 h 3081885"/>
              <a:gd name="connsiteX0" fmla="*/ 1721722 w 2689524"/>
              <a:gd name="connsiteY0" fmla="*/ 3048970 h 3081885"/>
              <a:gd name="connsiteX1" fmla="*/ 692798 w 2689524"/>
              <a:gd name="connsiteY1" fmla="*/ 2940519 h 3081885"/>
              <a:gd name="connsiteX2" fmla="*/ 196763 w 2689524"/>
              <a:gd name="connsiteY2" fmla="*/ 1950140 h 3081885"/>
              <a:gd name="connsiteX3" fmla="*/ 0 w 2689524"/>
              <a:gd name="connsiteY3" fmla="*/ 452685 h 3081885"/>
              <a:gd name="connsiteX4" fmla="*/ 1450351 w 2689524"/>
              <a:gd name="connsiteY4" fmla="*/ 1739783 h 3081885"/>
              <a:gd name="connsiteX5" fmla="*/ 2300667 w 2689524"/>
              <a:gd name="connsiteY5" fmla="*/ 0 h 3081885"/>
              <a:gd name="connsiteX6" fmla="*/ 2605184 w 2689524"/>
              <a:gd name="connsiteY6" fmla="*/ 1098288 h 3081885"/>
              <a:gd name="connsiteX7" fmla="*/ 2689475 w 2689524"/>
              <a:gd name="connsiteY7" fmla="*/ 1812439 h 3081885"/>
              <a:gd name="connsiteX8" fmla="*/ 2383203 w 2689524"/>
              <a:gd name="connsiteY8" fmla="*/ 2685945 h 3081885"/>
              <a:gd name="connsiteX9" fmla="*/ 1721722 w 2689524"/>
              <a:gd name="connsiteY9" fmla="*/ 3048970 h 3081885"/>
              <a:gd name="connsiteX0" fmla="*/ 1721722 w 2689524"/>
              <a:gd name="connsiteY0" fmla="*/ 3048970 h 3081885"/>
              <a:gd name="connsiteX1" fmla="*/ 692798 w 2689524"/>
              <a:gd name="connsiteY1" fmla="*/ 2940519 h 3081885"/>
              <a:gd name="connsiteX2" fmla="*/ 196763 w 2689524"/>
              <a:gd name="connsiteY2" fmla="*/ 1950140 h 3081885"/>
              <a:gd name="connsiteX3" fmla="*/ 0 w 2689524"/>
              <a:gd name="connsiteY3" fmla="*/ 452685 h 3081885"/>
              <a:gd name="connsiteX4" fmla="*/ 1450351 w 2689524"/>
              <a:gd name="connsiteY4" fmla="*/ 1739783 h 3081885"/>
              <a:gd name="connsiteX5" fmla="*/ 2300667 w 2689524"/>
              <a:gd name="connsiteY5" fmla="*/ 0 h 3081885"/>
              <a:gd name="connsiteX6" fmla="*/ 2605184 w 2689524"/>
              <a:gd name="connsiteY6" fmla="*/ 1098288 h 3081885"/>
              <a:gd name="connsiteX7" fmla="*/ 2689475 w 2689524"/>
              <a:gd name="connsiteY7" fmla="*/ 1812439 h 3081885"/>
              <a:gd name="connsiteX8" fmla="*/ 2383203 w 2689524"/>
              <a:gd name="connsiteY8" fmla="*/ 2685945 h 3081885"/>
              <a:gd name="connsiteX9" fmla="*/ 1721722 w 2689524"/>
              <a:gd name="connsiteY9" fmla="*/ 3048970 h 3081885"/>
              <a:gd name="connsiteX0" fmla="*/ 1721722 w 2689524"/>
              <a:gd name="connsiteY0" fmla="*/ 3048970 h 3081885"/>
              <a:gd name="connsiteX1" fmla="*/ 692798 w 2689524"/>
              <a:gd name="connsiteY1" fmla="*/ 2940519 h 3081885"/>
              <a:gd name="connsiteX2" fmla="*/ 196763 w 2689524"/>
              <a:gd name="connsiteY2" fmla="*/ 1950140 h 3081885"/>
              <a:gd name="connsiteX3" fmla="*/ 0 w 2689524"/>
              <a:gd name="connsiteY3" fmla="*/ 452685 h 3081885"/>
              <a:gd name="connsiteX4" fmla="*/ 1450351 w 2689524"/>
              <a:gd name="connsiteY4" fmla="*/ 1739783 h 3081885"/>
              <a:gd name="connsiteX5" fmla="*/ 2300667 w 2689524"/>
              <a:gd name="connsiteY5" fmla="*/ 0 h 3081885"/>
              <a:gd name="connsiteX6" fmla="*/ 2605184 w 2689524"/>
              <a:gd name="connsiteY6" fmla="*/ 1098288 h 3081885"/>
              <a:gd name="connsiteX7" fmla="*/ 2689475 w 2689524"/>
              <a:gd name="connsiteY7" fmla="*/ 1812439 h 3081885"/>
              <a:gd name="connsiteX8" fmla="*/ 2383203 w 2689524"/>
              <a:gd name="connsiteY8" fmla="*/ 2685945 h 3081885"/>
              <a:gd name="connsiteX9" fmla="*/ 1721722 w 2689524"/>
              <a:gd name="connsiteY9" fmla="*/ 3048970 h 3081885"/>
              <a:gd name="connsiteX0" fmla="*/ 1721722 w 2689524"/>
              <a:gd name="connsiteY0" fmla="*/ 3048970 h 3081885"/>
              <a:gd name="connsiteX1" fmla="*/ 692798 w 2689524"/>
              <a:gd name="connsiteY1" fmla="*/ 2940519 h 3081885"/>
              <a:gd name="connsiteX2" fmla="*/ 196763 w 2689524"/>
              <a:gd name="connsiteY2" fmla="*/ 1950140 h 3081885"/>
              <a:gd name="connsiteX3" fmla="*/ 0 w 2689524"/>
              <a:gd name="connsiteY3" fmla="*/ 452685 h 3081885"/>
              <a:gd name="connsiteX4" fmla="*/ 1434392 w 2689524"/>
              <a:gd name="connsiteY4" fmla="*/ 1601965 h 3081885"/>
              <a:gd name="connsiteX5" fmla="*/ 2300667 w 2689524"/>
              <a:gd name="connsiteY5" fmla="*/ 0 h 3081885"/>
              <a:gd name="connsiteX6" fmla="*/ 2605184 w 2689524"/>
              <a:gd name="connsiteY6" fmla="*/ 1098288 h 3081885"/>
              <a:gd name="connsiteX7" fmla="*/ 2689475 w 2689524"/>
              <a:gd name="connsiteY7" fmla="*/ 1812439 h 3081885"/>
              <a:gd name="connsiteX8" fmla="*/ 2383203 w 2689524"/>
              <a:gd name="connsiteY8" fmla="*/ 2685945 h 3081885"/>
              <a:gd name="connsiteX9" fmla="*/ 1721722 w 2689524"/>
              <a:gd name="connsiteY9" fmla="*/ 3048970 h 3081885"/>
              <a:gd name="connsiteX0" fmla="*/ 1721722 w 2689524"/>
              <a:gd name="connsiteY0" fmla="*/ 3048970 h 3081885"/>
              <a:gd name="connsiteX1" fmla="*/ 692798 w 2689524"/>
              <a:gd name="connsiteY1" fmla="*/ 2940519 h 3081885"/>
              <a:gd name="connsiteX2" fmla="*/ 196763 w 2689524"/>
              <a:gd name="connsiteY2" fmla="*/ 1950140 h 3081885"/>
              <a:gd name="connsiteX3" fmla="*/ 0 w 2689524"/>
              <a:gd name="connsiteY3" fmla="*/ 452685 h 3081885"/>
              <a:gd name="connsiteX4" fmla="*/ 1434392 w 2689524"/>
              <a:gd name="connsiteY4" fmla="*/ 1601965 h 3081885"/>
              <a:gd name="connsiteX5" fmla="*/ 2300667 w 2689524"/>
              <a:gd name="connsiteY5" fmla="*/ 0 h 3081885"/>
              <a:gd name="connsiteX6" fmla="*/ 2605184 w 2689524"/>
              <a:gd name="connsiteY6" fmla="*/ 1098288 h 3081885"/>
              <a:gd name="connsiteX7" fmla="*/ 2689475 w 2689524"/>
              <a:gd name="connsiteY7" fmla="*/ 1812439 h 3081885"/>
              <a:gd name="connsiteX8" fmla="*/ 2383203 w 2689524"/>
              <a:gd name="connsiteY8" fmla="*/ 2685945 h 3081885"/>
              <a:gd name="connsiteX9" fmla="*/ 1721722 w 2689524"/>
              <a:gd name="connsiteY9" fmla="*/ 3048970 h 3081885"/>
              <a:gd name="connsiteX0" fmla="*/ 1721722 w 2689524"/>
              <a:gd name="connsiteY0" fmla="*/ 3048970 h 3081885"/>
              <a:gd name="connsiteX1" fmla="*/ 692798 w 2689524"/>
              <a:gd name="connsiteY1" fmla="*/ 2940519 h 3081885"/>
              <a:gd name="connsiteX2" fmla="*/ 196763 w 2689524"/>
              <a:gd name="connsiteY2" fmla="*/ 1950140 h 3081885"/>
              <a:gd name="connsiteX3" fmla="*/ 0 w 2689524"/>
              <a:gd name="connsiteY3" fmla="*/ 452685 h 3081885"/>
              <a:gd name="connsiteX4" fmla="*/ 1434392 w 2689524"/>
              <a:gd name="connsiteY4" fmla="*/ 1601965 h 3081885"/>
              <a:gd name="connsiteX5" fmla="*/ 2300667 w 2689524"/>
              <a:gd name="connsiteY5" fmla="*/ 0 h 3081885"/>
              <a:gd name="connsiteX6" fmla="*/ 2605184 w 2689524"/>
              <a:gd name="connsiteY6" fmla="*/ 1098288 h 3081885"/>
              <a:gd name="connsiteX7" fmla="*/ 2689475 w 2689524"/>
              <a:gd name="connsiteY7" fmla="*/ 1812439 h 3081885"/>
              <a:gd name="connsiteX8" fmla="*/ 2383203 w 2689524"/>
              <a:gd name="connsiteY8" fmla="*/ 2685945 h 3081885"/>
              <a:gd name="connsiteX9" fmla="*/ 1721722 w 2689524"/>
              <a:gd name="connsiteY9" fmla="*/ 3048970 h 3081885"/>
              <a:gd name="connsiteX0" fmla="*/ 1721722 w 2689524"/>
              <a:gd name="connsiteY0" fmla="*/ 3048970 h 3081885"/>
              <a:gd name="connsiteX1" fmla="*/ 692798 w 2689524"/>
              <a:gd name="connsiteY1" fmla="*/ 2940519 h 3081885"/>
              <a:gd name="connsiteX2" fmla="*/ 196763 w 2689524"/>
              <a:gd name="connsiteY2" fmla="*/ 1950140 h 3081885"/>
              <a:gd name="connsiteX3" fmla="*/ 0 w 2689524"/>
              <a:gd name="connsiteY3" fmla="*/ 452685 h 3081885"/>
              <a:gd name="connsiteX4" fmla="*/ 1434392 w 2689524"/>
              <a:gd name="connsiteY4" fmla="*/ 1601965 h 3081885"/>
              <a:gd name="connsiteX5" fmla="*/ 2300667 w 2689524"/>
              <a:gd name="connsiteY5" fmla="*/ 0 h 3081885"/>
              <a:gd name="connsiteX6" fmla="*/ 2605184 w 2689524"/>
              <a:gd name="connsiteY6" fmla="*/ 1098288 h 3081885"/>
              <a:gd name="connsiteX7" fmla="*/ 2689475 w 2689524"/>
              <a:gd name="connsiteY7" fmla="*/ 1812439 h 3081885"/>
              <a:gd name="connsiteX8" fmla="*/ 2383203 w 2689524"/>
              <a:gd name="connsiteY8" fmla="*/ 2685945 h 3081885"/>
              <a:gd name="connsiteX9" fmla="*/ 1721722 w 2689524"/>
              <a:gd name="connsiteY9" fmla="*/ 3048970 h 3081885"/>
              <a:gd name="connsiteX0" fmla="*/ 1721722 w 2689524"/>
              <a:gd name="connsiteY0" fmla="*/ 3048970 h 3105307"/>
              <a:gd name="connsiteX1" fmla="*/ 633527 w 2689524"/>
              <a:gd name="connsiteY1" fmla="*/ 2986647 h 3105307"/>
              <a:gd name="connsiteX2" fmla="*/ 196763 w 2689524"/>
              <a:gd name="connsiteY2" fmla="*/ 1950140 h 3105307"/>
              <a:gd name="connsiteX3" fmla="*/ 0 w 2689524"/>
              <a:gd name="connsiteY3" fmla="*/ 452685 h 3105307"/>
              <a:gd name="connsiteX4" fmla="*/ 1434392 w 2689524"/>
              <a:gd name="connsiteY4" fmla="*/ 1601965 h 3105307"/>
              <a:gd name="connsiteX5" fmla="*/ 2300667 w 2689524"/>
              <a:gd name="connsiteY5" fmla="*/ 0 h 3105307"/>
              <a:gd name="connsiteX6" fmla="*/ 2605184 w 2689524"/>
              <a:gd name="connsiteY6" fmla="*/ 1098288 h 3105307"/>
              <a:gd name="connsiteX7" fmla="*/ 2689475 w 2689524"/>
              <a:gd name="connsiteY7" fmla="*/ 1812439 h 3105307"/>
              <a:gd name="connsiteX8" fmla="*/ 2383203 w 2689524"/>
              <a:gd name="connsiteY8" fmla="*/ 2685945 h 3105307"/>
              <a:gd name="connsiteX9" fmla="*/ 1721722 w 2689524"/>
              <a:gd name="connsiteY9" fmla="*/ 3048970 h 3105307"/>
              <a:gd name="connsiteX0" fmla="*/ 1721722 w 2753276"/>
              <a:gd name="connsiteY0" fmla="*/ 3048970 h 3105307"/>
              <a:gd name="connsiteX1" fmla="*/ 633527 w 2753276"/>
              <a:gd name="connsiteY1" fmla="*/ 2986647 h 3105307"/>
              <a:gd name="connsiteX2" fmla="*/ 196763 w 2753276"/>
              <a:gd name="connsiteY2" fmla="*/ 1950140 h 3105307"/>
              <a:gd name="connsiteX3" fmla="*/ 0 w 2753276"/>
              <a:gd name="connsiteY3" fmla="*/ 452685 h 3105307"/>
              <a:gd name="connsiteX4" fmla="*/ 1434392 w 2753276"/>
              <a:gd name="connsiteY4" fmla="*/ 1601965 h 3105307"/>
              <a:gd name="connsiteX5" fmla="*/ 2300667 w 2753276"/>
              <a:gd name="connsiteY5" fmla="*/ 0 h 3105307"/>
              <a:gd name="connsiteX6" fmla="*/ 2605184 w 2753276"/>
              <a:gd name="connsiteY6" fmla="*/ 1098288 h 3105307"/>
              <a:gd name="connsiteX7" fmla="*/ 2753251 w 2753276"/>
              <a:gd name="connsiteY7" fmla="*/ 1836106 h 3105307"/>
              <a:gd name="connsiteX8" fmla="*/ 2383203 w 2753276"/>
              <a:gd name="connsiteY8" fmla="*/ 2685945 h 3105307"/>
              <a:gd name="connsiteX9" fmla="*/ 1721722 w 2753276"/>
              <a:gd name="connsiteY9" fmla="*/ 3048970 h 3105307"/>
              <a:gd name="connsiteX0" fmla="*/ 1721722 w 2753276"/>
              <a:gd name="connsiteY0" fmla="*/ 3048970 h 3105307"/>
              <a:gd name="connsiteX1" fmla="*/ 633527 w 2753276"/>
              <a:gd name="connsiteY1" fmla="*/ 2986647 h 3105307"/>
              <a:gd name="connsiteX2" fmla="*/ 196763 w 2753276"/>
              <a:gd name="connsiteY2" fmla="*/ 1950140 h 3105307"/>
              <a:gd name="connsiteX3" fmla="*/ 0 w 2753276"/>
              <a:gd name="connsiteY3" fmla="*/ 452685 h 3105307"/>
              <a:gd name="connsiteX4" fmla="*/ 1434392 w 2753276"/>
              <a:gd name="connsiteY4" fmla="*/ 1601965 h 3105307"/>
              <a:gd name="connsiteX5" fmla="*/ 2300667 w 2753276"/>
              <a:gd name="connsiteY5" fmla="*/ 0 h 3105307"/>
              <a:gd name="connsiteX6" fmla="*/ 2681366 w 2753276"/>
              <a:gd name="connsiteY6" fmla="*/ 1170525 h 3105307"/>
              <a:gd name="connsiteX7" fmla="*/ 2753251 w 2753276"/>
              <a:gd name="connsiteY7" fmla="*/ 1836106 h 3105307"/>
              <a:gd name="connsiteX8" fmla="*/ 2383203 w 2753276"/>
              <a:gd name="connsiteY8" fmla="*/ 2685945 h 3105307"/>
              <a:gd name="connsiteX9" fmla="*/ 1721722 w 2753276"/>
              <a:gd name="connsiteY9" fmla="*/ 3048970 h 3105307"/>
              <a:gd name="connsiteX0" fmla="*/ 1721722 w 2753276"/>
              <a:gd name="connsiteY0" fmla="*/ 3048970 h 3105307"/>
              <a:gd name="connsiteX1" fmla="*/ 633527 w 2753276"/>
              <a:gd name="connsiteY1" fmla="*/ 2986647 h 3105307"/>
              <a:gd name="connsiteX2" fmla="*/ 196763 w 2753276"/>
              <a:gd name="connsiteY2" fmla="*/ 1950140 h 3105307"/>
              <a:gd name="connsiteX3" fmla="*/ 0 w 2753276"/>
              <a:gd name="connsiteY3" fmla="*/ 452685 h 3105307"/>
              <a:gd name="connsiteX4" fmla="*/ 1434392 w 2753276"/>
              <a:gd name="connsiteY4" fmla="*/ 1601965 h 3105307"/>
              <a:gd name="connsiteX5" fmla="*/ 2300667 w 2753276"/>
              <a:gd name="connsiteY5" fmla="*/ 0 h 3105307"/>
              <a:gd name="connsiteX6" fmla="*/ 2681366 w 2753276"/>
              <a:gd name="connsiteY6" fmla="*/ 1170525 h 3105307"/>
              <a:gd name="connsiteX7" fmla="*/ 2753251 w 2753276"/>
              <a:gd name="connsiteY7" fmla="*/ 1836106 h 3105307"/>
              <a:gd name="connsiteX8" fmla="*/ 2383203 w 2753276"/>
              <a:gd name="connsiteY8" fmla="*/ 2685945 h 3105307"/>
              <a:gd name="connsiteX9" fmla="*/ 1721722 w 2753276"/>
              <a:gd name="connsiteY9" fmla="*/ 3048970 h 3105307"/>
              <a:gd name="connsiteX0" fmla="*/ 1721722 w 2753288"/>
              <a:gd name="connsiteY0" fmla="*/ 3048970 h 3104766"/>
              <a:gd name="connsiteX1" fmla="*/ 633527 w 2753288"/>
              <a:gd name="connsiteY1" fmla="*/ 2986647 h 3104766"/>
              <a:gd name="connsiteX2" fmla="*/ 196763 w 2753288"/>
              <a:gd name="connsiteY2" fmla="*/ 1950140 h 3104766"/>
              <a:gd name="connsiteX3" fmla="*/ 0 w 2753288"/>
              <a:gd name="connsiteY3" fmla="*/ 452685 h 3104766"/>
              <a:gd name="connsiteX4" fmla="*/ 1434392 w 2753288"/>
              <a:gd name="connsiteY4" fmla="*/ 1601965 h 3104766"/>
              <a:gd name="connsiteX5" fmla="*/ 2300667 w 2753288"/>
              <a:gd name="connsiteY5" fmla="*/ 0 h 3104766"/>
              <a:gd name="connsiteX6" fmla="*/ 2681366 w 2753288"/>
              <a:gd name="connsiteY6" fmla="*/ 1170525 h 3104766"/>
              <a:gd name="connsiteX7" fmla="*/ 2753251 w 2753288"/>
              <a:gd name="connsiteY7" fmla="*/ 1836106 h 3104766"/>
              <a:gd name="connsiteX8" fmla="*/ 2423950 w 2753288"/>
              <a:gd name="connsiteY8" fmla="*/ 2694786 h 3104766"/>
              <a:gd name="connsiteX9" fmla="*/ 1721722 w 2753288"/>
              <a:gd name="connsiteY9" fmla="*/ 3048970 h 3104766"/>
              <a:gd name="connsiteX0" fmla="*/ 1721722 w 2753288"/>
              <a:gd name="connsiteY0" fmla="*/ 3048970 h 3104764"/>
              <a:gd name="connsiteX1" fmla="*/ 633527 w 2753288"/>
              <a:gd name="connsiteY1" fmla="*/ 2986647 h 3104764"/>
              <a:gd name="connsiteX2" fmla="*/ 196763 w 2753288"/>
              <a:gd name="connsiteY2" fmla="*/ 1950140 h 3104764"/>
              <a:gd name="connsiteX3" fmla="*/ 0 w 2753288"/>
              <a:gd name="connsiteY3" fmla="*/ 452685 h 3104764"/>
              <a:gd name="connsiteX4" fmla="*/ 1434392 w 2753288"/>
              <a:gd name="connsiteY4" fmla="*/ 1601965 h 3104764"/>
              <a:gd name="connsiteX5" fmla="*/ 2300667 w 2753288"/>
              <a:gd name="connsiteY5" fmla="*/ 0 h 3104764"/>
              <a:gd name="connsiteX6" fmla="*/ 2681366 w 2753288"/>
              <a:gd name="connsiteY6" fmla="*/ 1170525 h 3104764"/>
              <a:gd name="connsiteX7" fmla="*/ 2753251 w 2753288"/>
              <a:gd name="connsiteY7" fmla="*/ 1836106 h 3104764"/>
              <a:gd name="connsiteX8" fmla="*/ 2423950 w 2753288"/>
              <a:gd name="connsiteY8" fmla="*/ 2694786 h 3104764"/>
              <a:gd name="connsiteX9" fmla="*/ 1721722 w 2753288"/>
              <a:gd name="connsiteY9" fmla="*/ 3048970 h 3104764"/>
              <a:gd name="connsiteX0" fmla="*/ 1832144 w 2863710"/>
              <a:gd name="connsiteY0" fmla="*/ 3048970 h 3104766"/>
              <a:gd name="connsiteX1" fmla="*/ 743949 w 2863710"/>
              <a:gd name="connsiteY1" fmla="*/ 2986647 h 3104766"/>
              <a:gd name="connsiteX2" fmla="*/ 307185 w 2863710"/>
              <a:gd name="connsiteY2" fmla="*/ 1950140 h 3104766"/>
              <a:gd name="connsiteX3" fmla="*/ 121564 w 2863710"/>
              <a:gd name="connsiteY3" fmla="*/ 662147 h 3104766"/>
              <a:gd name="connsiteX4" fmla="*/ 110422 w 2863710"/>
              <a:gd name="connsiteY4" fmla="*/ 452685 h 3104766"/>
              <a:gd name="connsiteX5" fmla="*/ 1544814 w 2863710"/>
              <a:gd name="connsiteY5" fmla="*/ 1601965 h 3104766"/>
              <a:gd name="connsiteX6" fmla="*/ 2411089 w 2863710"/>
              <a:gd name="connsiteY6" fmla="*/ 0 h 3104766"/>
              <a:gd name="connsiteX7" fmla="*/ 2791788 w 2863710"/>
              <a:gd name="connsiteY7" fmla="*/ 1170525 h 3104766"/>
              <a:gd name="connsiteX8" fmla="*/ 2863673 w 2863710"/>
              <a:gd name="connsiteY8" fmla="*/ 1836106 h 3104766"/>
              <a:gd name="connsiteX9" fmla="*/ 2534372 w 2863710"/>
              <a:gd name="connsiteY9" fmla="*/ 2694786 h 3104766"/>
              <a:gd name="connsiteX10" fmla="*/ 1832144 w 2863710"/>
              <a:gd name="connsiteY10" fmla="*/ 3048970 h 3104766"/>
              <a:gd name="connsiteX0" fmla="*/ 1723370 w 2754936"/>
              <a:gd name="connsiteY0" fmla="*/ 3048970 h 3104764"/>
              <a:gd name="connsiteX1" fmla="*/ 635175 w 2754936"/>
              <a:gd name="connsiteY1" fmla="*/ 2986647 h 3104764"/>
              <a:gd name="connsiteX2" fmla="*/ 198411 w 2754936"/>
              <a:gd name="connsiteY2" fmla="*/ 1950140 h 3104764"/>
              <a:gd name="connsiteX3" fmla="*/ 12790 w 2754936"/>
              <a:gd name="connsiteY3" fmla="*/ 662147 h 3104764"/>
              <a:gd name="connsiteX4" fmla="*/ 234272 w 2754936"/>
              <a:gd name="connsiteY4" fmla="*/ 575239 h 3104764"/>
              <a:gd name="connsiteX5" fmla="*/ 1436040 w 2754936"/>
              <a:gd name="connsiteY5" fmla="*/ 1601965 h 3104764"/>
              <a:gd name="connsiteX6" fmla="*/ 2302315 w 2754936"/>
              <a:gd name="connsiteY6" fmla="*/ 0 h 3104764"/>
              <a:gd name="connsiteX7" fmla="*/ 2683014 w 2754936"/>
              <a:gd name="connsiteY7" fmla="*/ 1170525 h 3104764"/>
              <a:gd name="connsiteX8" fmla="*/ 2754899 w 2754936"/>
              <a:gd name="connsiteY8" fmla="*/ 1836106 h 3104764"/>
              <a:gd name="connsiteX9" fmla="*/ 2425598 w 2754936"/>
              <a:gd name="connsiteY9" fmla="*/ 2694786 h 3104764"/>
              <a:gd name="connsiteX10" fmla="*/ 1723370 w 2754936"/>
              <a:gd name="connsiteY10" fmla="*/ 3048970 h 3104764"/>
              <a:gd name="connsiteX0" fmla="*/ 1723813 w 2755379"/>
              <a:gd name="connsiteY0" fmla="*/ 3048970 h 3104766"/>
              <a:gd name="connsiteX1" fmla="*/ 635618 w 2755379"/>
              <a:gd name="connsiteY1" fmla="*/ 2986647 h 3104766"/>
              <a:gd name="connsiteX2" fmla="*/ 198854 w 2755379"/>
              <a:gd name="connsiteY2" fmla="*/ 1950140 h 3104766"/>
              <a:gd name="connsiteX3" fmla="*/ 13233 w 2755379"/>
              <a:gd name="connsiteY3" fmla="*/ 662147 h 3104766"/>
              <a:gd name="connsiteX4" fmla="*/ 234715 w 2755379"/>
              <a:gd name="connsiteY4" fmla="*/ 575239 h 3104766"/>
              <a:gd name="connsiteX5" fmla="*/ 1436483 w 2755379"/>
              <a:gd name="connsiteY5" fmla="*/ 1601965 h 3104766"/>
              <a:gd name="connsiteX6" fmla="*/ 2302758 w 2755379"/>
              <a:gd name="connsiteY6" fmla="*/ 0 h 3104766"/>
              <a:gd name="connsiteX7" fmla="*/ 2683457 w 2755379"/>
              <a:gd name="connsiteY7" fmla="*/ 1170525 h 3104766"/>
              <a:gd name="connsiteX8" fmla="*/ 2755342 w 2755379"/>
              <a:gd name="connsiteY8" fmla="*/ 1836106 h 3104766"/>
              <a:gd name="connsiteX9" fmla="*/ 2426041 w 2755379"/>
              <a:gd name="connsiteY9" fmla="*/ 2694786 h 3104766"/>
              <a:gd name="connsiteX10" fmla="*/ 1723813 w 2755379"/>
              <a:gd name="connsiteY10" fmla="*/ 3048970 h 3104766"/>
              <a:gd name="connsiteX0" fmla="*/ 1723813 w 2755379"/>
              <a:gd name="connsiteY0" fmla="*/ 3048970 h 3104764"/>
              <a:gd name="connsiteX1" fmla="*/ 635618 w 2755379"/>
              <a:gd name="connsiteY1" fmla="*/ 2986647 h 3104764"/>
              <a:gd name="connsiteX2" fmla="*/ 198854 w 2755379"/>
              <a:gd name="connsiteY2" fmla="*/ 1950140 h 3104764"/>
              <a:gd name="connsiteX3" fmla="*/ 13233 w 2755379"/>
              <a:gd name="connsiteY3" fmla="*/ 662147 h 3104764"/>
              <a:gd name="connsiteX4" fmla="*/ 234715 w 2755379"/>
              <a:gd name="connsiteY4" fmla="*/ 575239 h 3104764"/>
              <a:gd name="connsiteX5" fmla="*/ 1436483 w 2755379"/>
              <a:gd name="connsiteY5" fmla="*/ 1601965 h 3104764"/>
              <a:gd name="connsiteX6" fmla="*/ 2302758 w 2755379"/>
              <a:gd name="connsiteY6" fmla="*/ 0 h 3104764"/>
              <a:gd name="connsiteX7" fmla="*/ 2683457 w 2755379"/>
              <a:gd name="connsiteY7" fmla="*/ 1170525 h 3104764"/>
              <a:gd name="connsiteX8" fmla="*/ 2755342 w 2755379"/>
              <a:gd name="connsiteY8" fmla="*/ 1836106 h 3104764"/>
              <a:gd name="connsiteX9" fmla="*/ 2426041 w 2755379"/>
              <a:gd name="connsiteY9" fmla="*/ 2694786 h 3104764"/>
              <a:gd name="connsiteX10" fmla="*/ 1723813 w 2755379"/>
              <a:gd name="connsiteY10" fmla="*/ 3048970 h 3104764"/>
              <a:gd name="connsiteX0" fmla="*/ 1733901 w 2765467"/>
              <a:gd name="connsiteY0" fmla="*/ 3048970 h 3104766"/>
              <a:gd name="connsiteX1" fmla="*/ 645706 w 2765467"/>
              <a:gd name="connsiteY1" fmla="*/ 2986647 h 3104766"/>
              <a:gd name="connsiteX2" fmla="*/ 208942 w 2765467"/>
              <a:gd name="connsiteY2" fmla="*/ 1950140 h 3104766"/>
              <a:gd name="connsiteX3" fmla="*/ 23321 w 2765467"/>
              <a:gd name="connsiteY3" fmla="*/ 662147 h 3104766"/>
              <a:gd name="connsiteX4" fmla="*/ 197107 w 2765467"/>
              <a:gd name="connsiteY4" fmla="*/ 568171 h 3104766"/>
              <a:gd name="connsiteX5" fmla="*/ 1446571 w 2765467"/>
              <a:gd name="connsiteY5" fmla="*/ 1601965 h 3104766"/>
              <a:gd name="connsiteX6" fmla="*/ 2312846 w 2765467"/>
              <a:gd name="connsiteY6" fmla="*/ 0 h 3104766"/>
              <a:gd name="connsiteX7" fmla="*/ 2693545 w 2765467"/>
              <a:gd name="connsiteY7" fmla="*/ 1170525 h 3104766"/>
              <a:gd name="connsiteX8" fmla="*/ 2765430 w 2765467"/>
              <a:gd name="connsiteY8" fmla="*/ 1836106 h 3104766"/>
              <a:gd name="connsiteX9" fmla="*/ 2436129 w 2765467"/>
              <a:gd name="connsiteY9" fmla="*/ 2694786 h 3104766"/>
              <a:gd name="connsiteX10" fmla="*/ 1733901 w 2765467"/>
              <a:gd name="connsiteY10" fmla="*/ 3048970 h 3104766"/>
              <a:gd name="connsiteX0" fmla="*/ 1724485 w 2756051"/>
              <a:gd name="connsiteY0" fmla="*/ 3048970 h 3104764"/>
              <a:gd name="connsiteX1" fmla="*/ 636290 w 2756051"/>
              <a:gd name="connsiteY1" fmla="*/ 2986647 h 3104764"/>
              <a:gd name="connsiteX2" fmla="*/ 199526 w 2756051"/>
              <a:gd name="connsiteY2" fmla="*/ 1950140 h 3104764"/>
              <a:gd name="connsiteX3" fmla="*/ 13905 w 2756051"/>
              <a:gd name="connsiteY3" fmla="*/ 662147 h 3104764"/>
              <a:gd name="connsiteX4" fmla="*/ 187691 w 2756051"/>
              <a:gd name="connsiteY4" fmla="*/ 568171 h 3104764"/>
              <a:gd name="connsiteX5" fmla="*/ 1437155 w 2756051"/>
              <a:gd name="connsiteY5" fmla="*/ 1601965 h 3104764"/>
              <a:gd name="connsiteX6" fmla="*/ 2303430 w 2756051"/>
              <a:gd name="connsiteY6" fmla="*/ 0 h 3104764"/>
              <a:gd name="connsiteX7" fmla="*/ 2684129 w 2756051"/>
              <a:gd name="connsiteY7" fmla="*/ 1170525 h 3104764"/>
              <a:gd name="connsiteX8" fmla="*/ 2756014 w 2756051"/>
              <a:gd name="connsiteY8" fmla="*/ 1836106 h 3104764"/>
              <a:gd name="connsiteX9" fmla="*/ 2426713 w 2756051"/>
              <a:gd name="connsiteY9" fmla="*/ 2694786 h 3104764"/>
              <a:gd name="connsiteX10" fmla="*/ 1724485 w 2756051"/>
              <a:gd name="connsiteY10" fmla="*/ 3048970 h 3104764"/>
              <a:gd name="connsiteX0" fmla="*/ 1724485 w 2756051"/>
              <a:gd name="connsiteY0" fmla="*/ 3048970 h 3104764"/>
              <a:gd name="connsiteX1" fmla="*/ 636290 w 2756051"/>
              <a:gd name="connsiteY1" fmla="*/ 2986647 h 3104764"/>
              <a:gd name="connsiteX2" fmla="*/ 199526 w 2756051"/>
              <a:gd name="connsiteY2" fmla="*/ 1950140 h 3104764"/>
              <a:gd name="connsiteX3" fmla="*/ 13905 w 2756051"/>
              <a:gd name="connsiteY3" fmla="*/ 662147 h 3104764"/>
              <a:gd name="connsiteX4" fmla="*/ 187691 w 2756051"/>
              <a:gd name="connsiteY4" fmla="*/ 568171 h 3104764"/>
              <a:gd name="connsiteX5" fmla="*/ 1416270 w 2756051"/>
              <a:gd name="connsiteY5" fmla="*/ 1802534 h 3104764"/>
              <a:gd name="connsiteX6" fmla="*/ 2303430 w 2756051"/>
              <a:gd name="connsiteY6" fmla="*/ 0 h 3104764"/>
              <a:gd name="connsiteX7" fmla="*/ 2684129 w 2756051"/>
              <a:gd name="connsiteY7" fmla="*/ 1170525 h 3104764"/>
              <a:gd name="connsiteX8" fmla="*/ 2756014 w 2756051"/>
              <a:gd name="connsiteY8" fmla="*/ 1836106 h 3104764"/>
              <a:gd name="connsiteX9" fmla="*/ 2426713 w 2756051"/>
              <a:gd name="connsiteY9" fmla="*/ 2694786 h 3104764"/>
              <a:gd name="connsiteX10" fmla="*/ 1724485 w 2756051"/>
              <a:gd name="connsiteY10" fmla="*/ 3048970 h 3104764"/>
              <a:gd name="connsiteX0" fmla="*/ 1724485 w 2756051"/>
              <a:gd name="connsiteY0" fmla="*/ 3048970 h 3104764"/>
              <a:gd name="connsiteX1" fmla="*/ 636290 w 2756051"/>
              <a:gd name="connsiteY1" fmla="*/ 2986647 h 3104764"/>
              <a:gd name="connsiteX2" fmla="*/ 199526 w 2756051"/>
              <a:gd name="connsiteY2" fmla="*/ 1950140 h 3104764"/>
              <a:gd name="connsiteX3" fmla="*/ 13905 w 2756051"/>
              <a:gd name="connsiteY3" fmla="*/ 662147 h 3104764"/>
              <a:gd name="connsiteX4" fmla="*/ 187691 w 2756051"/>
              <a:gd name="connsiteY4" fmla="*/ 568171 h 3104764"/>
              <a:gd name="connsiteX5" fmla="*/ 1416270 w 2756051"/>
              <a:gd name="connsiteY5" fmla="*/ 1802534 h 3104764"/>
              <a:gd name="connsiteX6" fmla="*/ 2303430 w 2756051"/>
              <a:gd name="connsiteY6" fmla="*/ 0 h 3104764"/>
              <a:gd name="connsiteX7" fmla="*/ 2684129 w 2756051"/>
              <a:gd name="connsiteY7" fmla="*/ 1170525 h 3104764"/>
              <a:gd name="connsiteX8" fmla="*/ 2756014 w 2756051"/>
              <a:gd name="connsiteY8" fmla="*/ 1836106 h 3104764"/>
              <a:gd name="connsiteX9" fmla="*/ 2426713 w 2756051"/>
              <a:gd name="connsiteY9" fmla="*/ 2694786 h 3104764"/>
              <a:gd name="connsiteX10" fmla="*/ 1724485 w 2756051"/>
              <a:gd name="connsiteY10" fmla="*/ 3048970 h 3104764"/>
              <a:gd name="connsiteX0" fmla="*/ 1724485 w 2756051"/>
              <a:gd name="connsiteY0" fmla="*/ 3048970 h 3104764"/>
              <a:gd name="connsiteX1" fmla="*/ 636290 w 2756051"/>
              <a:gd name="connsiteY1" fmla="*/ 2986647 h 3104764"/>
              <a:gd name="connsiteX2" fmla="*/ 199526 w 2756051"/>
              <a:gd name="connsiteY2" fmla="*/ 1950140 h 3104764"/>
              <a:gd name="connsiteX3" fmla="*/ 13905 w 2756051"/>
              <a:gd name="connsiteY3" fmla="*/ 662147 h 3104764"/>
              <a:gd name="connsiteX4" fmla="*/ 187691 w 2756051"/>
              <a:gd name="connsiteY4" fmla="*/ 568171 h 3104764"/>
              <a:gd name="connsiteX5" fmla="*/ 1416270 w 2756051"/>
              <a:gd name="connsiteY5" fmla="*/ 1802534 h 3104764"/>
              <a:gd name="connsiteX6" fmla="*/ 2303430 w 2756051"/>
              <a:gd name="connsiteY6" fmla="*/ 0 h 3104764"/>
              <a:gd name="connsiteX7" fmla="*/ 2653532 w 2756051"/>
              <a:gd name="connsiteY7" fmla="*/ 1228530 h 3104764"/>
              <a:gd name="connsiteX8" fmla="*/ 2756014 w 2756051"/>
              <a:gd name="connsiteY8" fmla="*/ 1836106 h 3104764"/>
              <a:gd name="connsiteX9" fmla="*/ 2426713 w 2756051"/>
              <a:gd name="connsiteY9" fmla="*/ 2694786 h 3104764"/>
              <a:gd name="connsiteX10" fmla="*/ 1724485 w 2756051"/>
              <a:gd name="connsiteY10" fmla="*/ 3048970 h 3104764"/>
              <a:gd name="connsiteX0" fmla="*/ 1724485 w 2756041"/>
              <a:gd name="connsiteY0" fmla="*/ 3048970 h 3101259"/>
              <a:gd name="connsiteX1" fmla="*/ 636290 w 2756041"/>
              <a:gd name="connsiteY1" fmla="*/ 2986647 h 3101259"/>
              <a:gd name="connsiteX2" fmla="*/ 199526 w 2756041"/>
              <a:gd name="connsiteY2" fmla="*/ 1950140 h 3101259"/>
              <a:gd name="connsiteX3" fmla="*/ 13905 w 2756041"/>
              <a:gd name="connsiteY3" fmla="*/ 662147 h 3101259"/>
              <a:gd name="connsiteX4" fmla="*/ 187691 w 2756041"/>
              <a:gd name="connsiteY4" fmla="*/ 568171 h 3101259"/>
              <a:gd name="connsiteX5" fmla="*/ 1416270 w 2756041"/>
              <a:gd name="connsiteY5" fmla="*/ 1802534 h 3101259"/>
              <a:gd name="connsiteX6" fmla="*/ 2303430 w 2756041"/>
              <a:gd name="connsiteY6" fmla="*/ 0 h 3101259"/>
              <a:gd name="connsiteX7" fmla="*/ 2653532 w 2756041"/>
              <a:gd name="connsiteY7" fmla="*/ 1228530 h 3101259"/>
              <a:gd name="connsiteX8" fmla="*/ 2756014 w 2756041"/>
              <a:gd name="connsiteY8" fmla="*/ 1836106 h 3101259"/>
              <a:gd name="connsiteX9" fmla="*/ 2396107 w 2756041"/>
              <a:gd name="connsiteY9" fmla="*/ 2752791 h 3101259"/>
              <a:gd name="connsiteX10" fmla="*/ 1724485 w 2756041"/>
              <a:gd name="connsiteY10" fmla="*/ 3048970 h 310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6041" h="3101259">
                <a:moveTo>
                  <a:pt x="1724485" y="3048970"/>
                </a:moveTo>
                <a:cubicBezTo>
                  <a:pt x="1431182" y="3087946"/>
                  <a:pt x="890450" y="3169785"/>
                  <a:pt x="636290" y="2986647"/>
                </a:cubicBezTo>
                <a:cubicBezTo>
                  <a:pt x="382130" y="2803509"/>
                  <a:pt x="304348" y="2347624"/>
                  <a:pt x="199526" y="1950140"/>
                </a:cubicBezTo>
                <a:cubicBezTo>
                  <a:pt x="94704" y="1552656"/>
                  <a:pt x="46699" y="911723"/>
                  <a:pt x="13905" y="662147"/>
                </a:cubicBezTo>
                <a:cubicBezTo>
                  <a:pt x="-18889" y="412571"/>
                  <a:pt x="-5767" y="466901"/>
                  <a:pt x="187691" y="568171"/>
                </a:cubicBezTo>
                <a:cubicBezTo>
                  <a:pt x="426385" y="718543"/>
                  <a:pt x="758292" y="1157238"/>
                  <a:pt x="1416270" y="1802534"/>
                </a:cubicBezTo>
                <a:cubicBezTo>
                  <a:pt x="1644416" y="1496798"/>
                  <a:pt x="2238101" y="85449"/>
                  <a:pt x="2303430" y="0"/>
                </a:cubicBezTo>
                <a:cubicBezTo>
                  <a:pt x="2464274" y="367081"/>
                  <a:pt x="2607933" y="965154"/>
                  <a:pt x="2653532" y="1228530"/>
                </a:cubicBezTo>
                <a:lnTo>
                  <a:pt x="2756014" y="1836106"/>
                </a:lnTo>
                <a:cubicBezTo>
                  <a:pt x="2758138" y="2311745"/>
                  <a:pt x="2638949" y="2475594"/>
                  <a:pt x="2396107" y="2752791"/>
                </a:cubicBezTo>
                <a:cubicBezTo>
                  <a:pt x="2223558" y="2905794"/>
                  <a:pt x="2017788" y="3009994"/>
                  <a:pt x="1724485" y="3048970"/>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A3837815-45B5-B870-D3E0-FF5D3E150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842097">
            <a:off x="-218269" y="812241"/>
            <a:ext cx="1476933" cy="793872"/>
          </a:xfrm>
          <a:custGeom>
            <a:avLst/>
            <a:gdLst>
              <a:gd name="connsiteX0" fmla="*/ 0 w 1696995"/>
              <a:gd name="connsiteY0" fmla="*/ 905867 h 912158"/>
              <a:gd name="connsiteX1" fmla="*/ 30807 w 1696995"/>
              <a:gd name="connsiteY1" fmla="*/ 593225 h 912158"/>
              <a:gd name="connsiteX2" fmla="*/ 323195 w 1696995"/>
              <a:gd name="connsiteY2" fmla="*/ 155136 h 912158"/>
              <a:gd name="connsiteX3" fmla="*/ 1022165 w 1696995"/>
              <a:gd name="connsiteY3" fmla="*/ 7181 h 912158"/>
              <a:gd name="connsiteX4" fmla="*/ 1395373 w 1696995"/>
              <a:gd name="connsiteY4" fmla="*/ 156566 h 912158"/>
              <a:gd name="connsiteX5" fmla="*/ 1662355 w 1696995"/>
              <a:gd name="connsiteY5" fmla="*/ 427805 h 912158"/>
              <a:gd name="connsiteX6" fmla="*/ 1696995 w 1696995"/>
              <a:gd name="connsiteY6" fmla="*/ 512480 h 912158"/>
              <a:gd name="connsiteX7" fmla="*/ 1326055 w 1696995"/>
              <a:gd name="connsiteY7" fmla="*/ 831557 h 912158"/>
              <a:gd name="connsiteX8" fmla="*/ 1323330 w 1696995"/>
              <a:gd name="connsiteY8" fmla="*/ 805050 h 912158"/>
              <a:gd name="connsiteX9" fmla="*/ 1260799 w 1696995"/>
              <a:gd name="connsiteY9" fmla="*/ 548576 h 912158"/>
              <a:gd name="connsiteX10" fmla="*/ 966776 w 1696995"/>
              <a:gd name="connsiteY10" fmla="*/ 373120 h 912158"/>
              <a:gd name="connsiteX11" fmla="*/ 691576 w 1696995"/>
              <a:gd name="connsiteY11" fmla="*/ 402306 h 912158"/>
              <a:gd name="connsiteX12" fmla="*/ 460085 w 1696995"/>
              <a:gd name="connsiteY12" fmla="*/ 571143 h 912158"/>
              <a:gd name="connsiteX13" fmla="*/ 404840 w 1696995"/>
              <a:gd name="connsiteY13" fmla="*/ 890328 h 912158"/>
              <a:gd name="connsiteX14" fmla="*/ 0 w 1696995"/>
              <a:gd name="connsiteY14" fmla="*/ 905867 h 91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6995" h="912158">
                <a:moveTo>
                  <a:pt x="0" y="905867"/>
                </a:moveTo>
                <a:cubicBezTo>
                  <a:pt x="3863" y="821151"/>
                  <a:pt x="9717" y="729580"/>
                  <a:pt x="30807" y="593225"/>
                </a:cubicBezTo>
                <a:cubicBezTo>
                  <a:pt x="51031" y="503203"/>
                  <a:pt x="165790" y="254010"/>
                  <a:pt x="323195" y="155136"/>
                </a:cubicBezTo>
                <a:cubicBezTo>
                  <a:pt x="521220" y="41767"/>
                  <a:pt x="743835" y="-22387"/>
                  <a:pt x="1022165" y="7181"/>
                </a:cubicBezTo>
                <a:cubicBezTo>
                  <a:pt x="1171322" y="9334"/>
                  <a:pt x="1288674" y="86463"/>
                  <a:pt x="1395373" y="156566"/>
                </a:cubicBezTo>
                <a:cubicBezTo>
                  <a:pt x="1502072" y="226671"/>
                  <a:pt x="1602042" y="314771"/>
                  <a:pt x="1662355" y="427805"/>
                </a:cubicBezTo>
                <a:lnTo>
                  <a:pt x="1696995" y="512480"/>
                </a:lnTo>
                <a:lnTo>
                  <a:pt x="1326055" y="831557"/>
                </a:lnTo>
                <a:lnTo>
                  <a:pt x="1323330" y="805050"/>
                </a:lnTo>
                <a:cubicBezTo>
                  <a:pt x="1316032" y="727454"/>
                  <a:pt x="1306335" y="610172"/>
                  <a:pt x="1260799" y="548576"/>
                </a:cubicBezTo>
                <a:cubicBezTo>
                  <a:pt x="1200084" y="466449"/>
                  <a:pt x="1061646" y="397498"/>
                  <a:pt x="966776" y="373120"/>
                </a:cubicBezTo>
                <a:cubicBezTo>
                  <a:pt x="871905" y="348741"/>
                  <a:pt x="776025" y="369302"/>
                  <a:pt x="691576" y="402306"/>
                </a:cubicBezTo>
                <a:cubicBezTo>
                  <a:pt x="607128" y="435310"/>
                  <a:pt x="507875" y="489807"/>
                  <a:pt x="460085" y="571143"/>
                </a:cubicBezTo>
                <a:cubicBezTo>
                  <a:pt x="412296" y="652480"/>
                  <a:pt x="403982" y="782499"/>
                  <a:pt x="404840" y="890328"/>
                </a:cubicBezTo>
                <a:cubicBezTo>
                  <a:pt x="279460" y="898582"/>
                  <a:pt x="45445" y="923783"/>
                  <a:pt x="0" y="905867"/>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A819BDA-B8B6-0840-DC20-23F135305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842097">
            <a:off x="-218269" y="812241"/>
            <a:ext cx="1476933" cy="793872"/>
          </a:xfrm>
          <a:custGeom>
            <a:avLst/>
            <a:gdLst>
              <a:gd name="connsiteX0" fmla="*/ 0 w 1696995"/>
              <a:gd name="connsiteY0" fmla="*/ 905867 h 912158"/>
              <a:gd name="connsiteX1" fmla="*/ 30807 w 1696995"/>
              <a:gd name="connsiteY1" fmla="*/ 593225 h 912158"/>
              <a:gd name="connsiteX2" fmla="*/ 323195 w 1696995"/>
              <a:gd name="connsiteY2" fmla="*/ 155136 h 912158"/>
              <a:gd name="connsiteX3" fmla="*/ 1022165 w 1696995"/>
              <a:gd name="connsiteY3" fmla="*/ 7181 h 912158"/>
              <a:gd name="connsiteX4" fmla="*/ 1395373 w 1696995"/>
              <a:gd name="connsiteY4" fmla="*/ 156566 h 912158"/>
              <a:gd name="connsiteX5" fmla="*/ 1662355 w 1696995"/>
              <a:gd name="connsiteY5" fmla="*/ 427805 h 912158"/>
              <a:gd name="connsiteX6" fmla="*/ 1696995 w 1696995"/>
              <a:gd name="connsiteY6" fmla="*/ 512480 h 912158"/>
              <a:gd name="connsiteX7" fmla="*/ 1326055 w 1696995"/>
              <a:gd name="connsiteY7" fmla="*/ 831557 h 912158"/>
              <a:gd name="connsiteX8" fmla="*/ 1323330 w 1696995"/>
              <a:gd name="connsiteY8" fmla="*/ 805050 h 912158"/>
              <a:gd name="connsiteX9" fmla="*/ 1260799 w 1696995"/>
              <a:gd name="connsiteY9" fmla="*/ 548576 h 912158"/>
              <a:gd name="connsiteX10" fmla="*/ 966776 w 1696995"/>
              <a:gd name="connsiteY10" fmla="*/ 373120 h 912158"/>
              <a:gd name="connsiteX11" fmla="*/ 691576 w 1696995"/>
              <a:gd name="connsiteY11" fmla="*/ 402306 h 912158"/>
              <a:gd name="connsiteX12" fmla="*/ 460085 w 1696995"/>
              <a:gd name="connsiteY12" fmla="*/ 571143 h 912158"/>
              <a:gd name="connsiteX13" fmla="*/ 404840 w 1696995"/>
              <a:gd name="connsiteY13" fmla="*/ 890328 h 912158"/>
              <a:gd name="connsiteX14" fmla="*/ 0 w 1696995"/>
              <a:gd name="connsiteY14" fmla="*/ 905867 h 91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6995" h="912158">
                <a:moveTo>
                  <a:pt x="0" y="905867"/>
                </a:moveTo>
                <a:cubicBezTo>
                  <a:pt x="3863" y="821151"/>
                  <a:pt x="9717" y="729580"/>
                  <a:pt x="30807" y="593225"/>
                </a:cubicBezTo>
                <a:cubicBezTo>
                  <a:pt x="51031" y="503203"/>
                  <a:pt x="165790" y="254010"/>
                  <a:pt x="323195" y="155136"/>
                </a:cubicBezTo>
                <a:cubicBezTo>
                  <a:pt x="521220" y="41767"/>
                  <a:pt x="743835" y="-22387"/>
                  <a:pt x="1022165" y="7181"/>
                </a:cubicBezTo>
                <a:cubicBezTo>
                  <a:pt x="1171322" y="9334"/>
                  <a:pt x="1288674" y="86463"/>
                  <a:pt x="1395373" y="156566"/>
                </a:cubicBezTo>
                <a:cubicBezTo>
                  <a:pt x="1502072" y="226671"/>
                  <a:pt x="1602042" y="314771"/>
                  <a:pt x="1662355" y="427805"/>
                </a:cubicBezTo>
                <a:lnTo>
                  <a:pt x="1696995" y="512480"/>
                </a:lnTo>
                <a:lnTo>
                  <a:pt x="1326055" y="831557"/>
                </a:lnTo>
                <a:lnTo>
                  <a:pt x="1323330" y="805050"/>
                </a:lnTo>
                <a:cubicBezTo>
                  <a:pt x="1316032" y="727454"/>
                  <a:pt x="1306335" y="610172"/>
                  <a:pt x="1260799" y="548576"/>
                </a:cubicBezTo>
                <a:cubicBezTo>
                  <a:pt x="1200084" y="466449"/>
                  <a:pt x="1061646" y="397498"/>
                  <a:pt x="966776" y="373120"/>
                </a:cubicBezTo>
                <a:cubicBezTo>
                  <a:pt x="871905" y="348741"/>
                  <a:pt x="776025" y="369302"/>
                  <a:pt x="691576" y="402306"/>
                </a:cubicBezTo>
                <a:cubicBezTo>
                  <a:pt x="607128" y="435310"/>
                  <a:pt x="507875" y="489807"/>
                  <a:pt x="460085" y="571143"/>
                </a:cubicBezTo>
                <a:cubicBezTo>
                  <a:pt x="412296" y="652480"/>
                  <a:pt x="403982" y="782499"/>
                  <a:pt x="404840" y="890328"/>
                </a:cubicBezTo>
                <a:cubicBezTo>
                  <a:pt x="279460" y="898582"/>
                  <a:pt x="45445" y="923783"/>
                  <a:pt x="0" y="905867"/>
                </a:cubicBezTo>
                <a:close/>
              </a:path>
            </a:pathLst>
          </a:custGeom>
          <a:solidFill>
            <a:schemeClr val="accent3">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A person in a black shirt&#10;&#10;Description automatically generated">
            <a:extLst>
              <a:ext uri="{FF2B5EF4-FFF2-40B4-BE49-F238E27FC236}">
                <a16:creationId xmlns:a16="http://schemas.microsoft.com/office/drawing/2014/main" id="{DCC73509-42D2-9EF6-17B4-95EB6B04A70E}"/>
              </a:ext>
            </a:extLst>
          </p:cNvPr>
          <p:cNvPicPr>
            <a:picLocks noChangeAspect="1"/>
          </p:cNvPicPr>
          <p:nvPr/>
        </p:nvPicPr>
        <p:blipFill rotWithShape="1">
          <a:blip r:embed="rId3"/>
          <a:srcRect t="7215" r="-1" b="16607"/>
          <a:stretch/>
        </p:blipFill>
        <p:spPr>
          <a:xfrm>
            <a:off x="2014791" y="852867"/>
            <a:ext cx="8211070" cy="4072489"/>
          </a:xfrm>
          <a:prstGeom prst="rect">
            <a:avLst/>
          </a:prstGeom>
        </p:spPr>
      </p:pic>
      <p:sp>
        <p:nvSpPr>
          <p:cNvPr id="15" name="Freeform: Shape 14">
            <a:extLst>
              <a:ext uri="{FF2B5EF4-FFF2-40B4-BE49-F238E27FC236}">
                <a16:creationId xmlns:a16="http://schemas.microsoft.com/office/drawing/2014/main" id="{C0C83EB9-3882-3245-6560-B22FB79F5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78977">
            <a:off x="11339708" y="561826"/>
            <a:ext cx="363464" cy="374675"/>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0044" h="4964273">
                <a:moveTo>
                  <a:pt x="2649000" y="326"/>
                </a:moveTo>
                <a:cubicBezTo>
                  <a:pt x="3190766" y="-12684"/>
                  <a:pt x="3631137" y="366356"/>
                  <a:pt x="3964140" y="591130"/>
                </a:cubicBezTo>
                <a:cubicBezTo>
                  <a:pt x="4381335" y="1033016"/>
                  <a:pt x="4495620" y="1155441"/>
                  <a:pt x="4735908" y="1906232"/>
                </a:cubicBezTo>
                <a:cubicBezTo>
                  <a:pt x="4821021" y="2488865"/>
                  <a:pt x="4670370" y="3319588"/>
                  <a:pt x="4451030" y="3809413"/>
                </a:cubicBezTo>
                <a:cubicBezTo>
                  <a:pt x="4231690" y="4299238"/>
                  <a:pt x="3732691" y="4730212"/>
                  <a:pt x="3419865" y="4845181"/>
                </a:cubicBezTo>
                <a:cubicBezTo>
                  <a:pt x="2709019" y="5066246"/>
                  <a:pt x="1638953" y="4965760"/>
                  <a:pt x="1074535" y="4657562"/>
                </a:cubicBezTo>
                <a:cubicBezTo>
                  <a:pt x="510117" y="4349364"/>
                  <a:pt x="145196" y="3625226"/>
                  <a:pt x="33359" y="2995991"/>
                </a:cubicBezTo>
                <a:cubicBezTo>
                  <a:pt x="-94426" y="2318909"/>
                  <a:pt x="156197" y="1305459"/>
                  <a:pt x="592137" y="806182"/>
                </a:cubicBezTo>
                <a:cubicBezTo>
                  <a:pt x="1028077" y="306905"/>
                  <a:pt x="1996327" y="31074"/>
                  <a:pt x="2649000" y="326"/>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oup 16">
            <a:extLst>
              <a:ext uri="{FF2B5EF4-FFF2-40B4-BE49-F238E27FC236}">
                <a16:creationId xmlns:a16="http://schemas.microsoft.com/office/drawing/2014/main" id="{5FB3FDE8-F589-882E-2402-1E5036AE31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V="1">
            <a:off x="10220563" y="852901"/>
            <a:ext cx="1177424" cy="1776159"/>
            <a:chOff x="11427017" y="5072635"/>
            <a:chExt cx="1284318" cy="1937410"/>
          </a:xfrm>
        </p:grpSpPr>
        <p:sp>
          <p:nvSpPr>
            <p:cNvPr id="18" name="Freeform: Shape 17">
              <a:extLst>
                <a:ext uri="{FF2B5EF4-FFF2-40B4-BE49-F238E27FC236}">
                  <a16:creationId xmlns:a16="http://schemas.microsoft.com/office/drawing/2014/main" id="{4DB3F67F-1AC4-4D98-9C39-861BFC1A0F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516067" flipH="1">
              <a:off x="11427017" y="5072635"/>
              <a:ext cx="1284318" cy="1937410"/>
            </a:xfrm>
            <a:custGeom>
              <a:avLst/>
              <a:gdLst>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99666 w 1914334"/>
                <a:gd name="connsiteY28" fmla="*/ 437421 h 2986466"/>
                <a:gd name="connsiteX29" fmla="*/ 685894 w 1914334"/>
                <a:gd name="connsiteY29" fmla="*/ 678417 h 2986466"/>
                <a:gd name="connsiteX30" fmla="*/ 508792 w 1914334"/>
                <a:gd name="connsiteY30" fmla="*/ 1006120 h 2986466"/>
                <a:gd name="connsiteX31" fmla="*/ 511266 w 1914334"/>
                <a:gd name="connsiteY31" fmla="*/ 1050185 h 2986466"/>
                <a:gd name="connsiteX32" fmla="*/ 930004 w 1914334"/>
                <a:gd name="connsiteY32" fmla="*/ 813729 h 2986466"/>
                <a:gd name="connsiteX33" fmla="*/ 1422398 w 1914334"/>
                <a:gd name="connsiteY33" fmla="*/ 701643 h 2986466"/>
                <a:gd name="connsiteX34" fmla="*/ 1435000 w 1914334"/>
                <a:gd name="connsiteY34"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73669 w 1953003"/>
                <a:gd name="connsiteY0" fmla="*/ 708401 h 2986134"/>
                <a:gd name="connsiteX1" fmla="*/ 1411076 w 1953003"/>
                <a:gd name="connsiteY1" fmla="*/ 919813 h 2986134"/>
                <a:gd name="connsiteX2" fmla="*/ 1189873 w 1953003"/>
                <a:gd name="connsiteY2" fmla="*/ 1213129 h 2986134"/>
                <a:gd name="connsiteX3" fmla="*/ 908992 w 1953003"/>
                <a:gd name="connsiteY3" fmla="*/ 1450576 h 2986134"/>
                <a:gd name="connsiteX4" fmla="*/ 566731 w 1953003"/>
                <a:gd name="connsiteY4" fmla="*/ 1632245 h 2986134"/>
                <a:gd name="connsiteX5" fmla="*/ 737079 w 1953003"/>
                <a:gd name="connsiteY5" fmla="*/ 1653421 h 2986134"/>
                <a:gd name="connsiteX6" fmla="*/ 1274693 w 1953003"/>
                <a:gd name="connsiteY6" fmla="*/ 1655250 h 2986134"/>
                <a:gd name="connsiteX7" fmla="*/ 1674785 w 1953003"/>
                <a:gd name="connsiteY7" fmla="*/ 1749816 h 2986134"/>
                <a:gd name="connsiteX8" fmla="*/ 1932074 w 1953003"/>
                <a:gd name="connsiteY8" fmla="*/ 1866208 h 2986134"/>
                <a:gd name="connsiteX9" fmla="*/ 1905948 w 1953003"/>
                <a:gd name="connsiteY9" fmla="*/ 1943962 h 2986134"/>
                <a:gd name="connsiteX10" fmla="*/ 1652961 w 1953003"/>
                <a:gd name="connsiteY10" fmla="*/ 2106263 h 2986134"/>
                <a:gd name="connsiteX11" fmla="*/ 1252869 w 1953003"/>
                <a:gd name="connsiteY11" fmla="*/ 2208104 h 2986134"/>
                <a:gd name="connsiteX12" fmla="*/ 935554 w 1953003"/>
                <a:gd name="connsiteY12" fmla="*/ 2195250 h 2986134"/>
                <a:gd name="connsiteX13" fmla="*/ 578462 w 1953003"/>
                <a:gd name="connsiteY13" fmla="*/ 2089164 h 2986134"/>
                <a:gd name="connsiteX14" fmla="*/ 321668 w 1953003"/>
                <a:gd name="connsiteY14" fmla="*/ 1949541 h 2986134"/>
                <a:gd name="connsiteX15" fmla="*/ 291941 w 1953003"/>
                <a:gd name="connsiteY15" fmla="*/ 2002232 h 2986134"/>
                <a:gd name="connsiteX16" fmla="*/ 340903 w 1953003"/>
                <a:gd name="connsiteY16" fmla="*/ 2395326 h 2986134"/>
                <a:gd name="connsiteX17" fmla="*/ 426218 w 1953003"/>
                <a:gd name="connsiteY17" fmla="*/ 2772335 h 2986134"/>
                <a:gd name="connsiteX18" fmla="*/ 465002 w 1953003"/>
                <a:gd name="connsiteY18" fmla="*/ 2891702 h 2986134"/>
                <a:gd name="connsiteX19" fmla="*/ 246582 w 1953003"/>
                <a:gd name="connsiteY19" fmla="*/ 2986134 h 2986134"/>
                <a:gd name="connsiteX20" fmla="*/ 76777 w 1953003"/>
                <a:gd name="connsiteY20" fmla="*/ 2352917 h 2986134"/>
                <a:gd name="connsiteX21" fmla="*/ 131 w 1953003"/>
                <a:gd name="connsiteY21" fmla="*/ 1730652 h 2986134"/>
                <a:gd name="connsiteX22" fmla="*/ 105626 w 1953003"/>
                <a:gd name="connsiteY22" fmla="*/ 904785 h 2986134"/>
                <a:gd name="connsiteX23" fmla="*/ 278097 w 1953003"/>
                <a:gd name="connsiteY23" fmla="*/ 433148 h 2986134"/>
                <a:gd name="connsiteX24" fmla="*/ 443604 w 1953003"/>
                <a:gd name="connsiteY24" fmla="*/ 172515 h 2986134"/>
                <a:gd name="connsiteX25" fmla="*/ 612455 w 1953003"/>
                <a:gd name="connsiteY25" fmla="*/ 0 h 2986134"/>
                <a:gd name="connsiteX26" fmla="*/ 731677 w 1953003"/>
                <a:gd name="connsiteY26" fmla="*/ 332056 h 2986134"/>
                <a:gd name="connsiteX27" fmla="*/ 724563 w 1953003"/>
                <a:gd name="connsiteY27" fmla="*/ 678085 h 2986134"/>
                <a:gd name="connsiteX28" fmla="*/ 547461 w 1953003"/>
                <a:gd name="connsiteY28" fmla="*/ 1005788 h 2986134"/>
                <a:gd name="connsiteX29" fmla="*/ 549935 w 1953003"/>
                <a:gd name="connsiteY29" fmla="*/ 1049853 h 2986134"/>
                <a:gd name="connsiteX30" fmla="*/ 968673 w 1953003"/>
                <a:gd name="connsiteY30" fmla="*/ 813397 h 2986134"/>
                <a:gd name="connsiteX31" fmla="*/ 1461067 w 1953003"/>
                <a:gd name="connsiteY31" fmla="*/ 701311 h 2986134"/>
                <a:gd name="connsiteX32" fmla="*/ 1473669 w 1953003"/>
                <a:gd name="connsiteY32" fmla="*/ 708401 h 2986134"/>
                <a:gd name="connsiteX0" fmla="*/ 1473951 w 1953285"/>
                <a:gd name="connsiteY0" fmla="*/ 708401 h 2986134"/>
                <a:gd name="connsiteX1" fmla="*/ 1411358 w 1953285"/>
                <a:gd name="connsiteY1" fmla="*/ 919813 h 2986134"/>
                <a:gd name="connsiteX2" fmla="*/ 1190155 w 1953285"/>
                <a:gd name="connsiteY2" fmla="*/ 1213129 h 2986134"/>
                <a:gd name="connsiteX3" fmla="*/ 909274 w 1953285"/>
                <a:gd name="connsiteY3" fmla="*/ 1450576 h 2986134"/>
                <a:gd name="connsiteX4" fmla="*/ 567013 w 1953285"/>
                <a:gd name="connsiteY4" fmla="*/ 1632245 h 2986134"/>
                <a:gd name="connsiteX5" fmla="*/ 737361 w 1953285"/>
                <a:gd name="connsiteY5" fmla="*/ 1653421 h 2986134"/>
                <a:gd name="connsiteX6" fmla="*/ 1274975 w 1953285"/>
                <a:gd name="connsiteY6" fmla="*/ 1655250 h 2986134"/>
                <a:gd name="connsiteX7" fmla="*/ 1675067 w 1953285"/>
                <a:gd name="connsiteY7" fmla="*/ 1749816 h 2986134"/>
                <a:gd name="connsiteX8" fmla="*/ 1932356 w 1953285"/>
                <a:gd name="connsiteY8" fmla="*/ 1866208 h 2986134"/>
                <a:gd name="connsiteX9" fmla="*/ 1906230 w 1953285"/>
                <a:gd name="connsiteY9" fmla="*/ 1943962 h 2986134"/>
                <a:gd name="connsiteX10" fmla="*/ 1653243 w 1953285"/>
                <a:gd name="connsiteY10" fmla="*/ 2106263 h 2986134"/>
                <a:gd name="connsiteX11" fmla="*/ 1253151 w 1953285"/>
                <a:gd name="connsiteY11" fmla="*/ 2208104 h 2986134"/>
                <a:gd name="connsiteX12" fmla="*/ 935836 w 1953285"/>
                <a:gd name="connsiteY12" fmla="*/ 2195250 h 2986134"/>
                <a:gd name="connsiteX13" fmla="*/ 578744 w 1953285"/>
                <a:gd name="connsiteY13" fmla="*/ 2089164 h 2986134"/>
                <a:gd name="connsiteX14" fmla="*/ 321950 w 1953285"/>
                <a:gd name="connsiteY14" fmla="*/ 1949541 h 2986134"/>
                <a:gd name="connsiteX15" fmla="*/ 292223 w 1953285"/>
                <a:gd name="connsiteY15" fmla="*/ 2002232 h 2986134"/>
                <a:gd name="connsiteX16" fmla="*/ 341185 w 1953285"/>
                <a:gd name="connsiteY16" fmla="*/ 2395326 h 2986134"/>
                <a:gd name="connsiteX17" fmla="*/ 426500 w 1953285"/>
                <a:gd name="connsiteY17" fmla="*/ 2772335 h 2986134"/>
                <a:gd name="connsiteX18" fmla="*/ 465284 w 1953285"/>
                <a:gd name="connsiteY18" fmla="*/ 2891702 h 2986134"/>
                <a:gd name="connsiteX19" fmla="*/ 246864 w 1953285"/>
                <a:gd name="connsiteY19" fmla="*/ 2986134 h 2986134"/>
                <a:gd name="connsiteX20" fmla="*/ 48349 w 1953285"/>
                <a:gd name="connsiteY20" fmla="*/ 2358824 h 2986134"/>
                <a:gd name="connsiteX21" fmla="*/ 413 w 1953285"/>
                <a:gd name="connsiteY21" fmla="*/ 1730652 h 2986134"/>
                <a:gd name="connsiteX22" fmla="*/ 105908 w 1953285"/>
                <a:gd name="connsiteY22" fmla="*/ 904785 h 2986134"/>
                <a:gd name="connsiteX23" fmla="*/ 278379 w 1953285"/>
                <a:gd name="connsiteY23" fmla="*/ 433148 h 2986134"/>
                <a:gd name="connsiteX24" fmla="*/ 443886 w 1953285"/>
                <a:gd name="connsiteY24" fmla="*/ 172515 h 2986134"/>
                <a:gd name="connsiteX25" fmla="*/ 612737 w 1953285"/>
                <a:gd name="connsiteY25" fmla="*/ 0 h 2986134"/>
                <a:gd name="connsiteX26" fmla="*/ 731959 w 1953285"/>
                <a:gd name="connsiteY26" fmla="*/ 332056 h 2986134"/>
                <a:gd name="connsiteX27" fmla="*/ 724845 w 1953285"/>
                <a:gd name="connsiteY27" fmla="*/ 678085 h 2986134"/>
                <a:gd name="connsiteX28" fmla="*/ 547743 w 1953285"/>
                <a:gd name="connsiteY28" fmla="*/ 1005788 h 2986134"/>
                <a:gd name="connsiteX29" fmla="*/ 550217 w 1953285"/>
                <a:gd name="connsiteY29" fmla="*/ 1049853 h 2986134"/>
                <a:gd name="connsiteX30" fmla="*/ 968955 w 1953285"/>
                <a:gd name="connsiteY30" fmla="*/ 813397 h 2986134"/>
                <a:gd name="connsiteX31" fmla="*/ 1461349 w 1953285"/>
                <a:gd name="connsiteY31" fmla="*/ 701311 h 2986134"/>
                <a:gd name="connsiteX32" fmla="*/ 1473951 w 1953285"/>
                <a:gd name="connsiteY32" fmla="*/ 708401 h 2986134"/>
                <a:gd name="connsiteX0" fmla="*/ 1473856 w 1953190"/>
                <a:gd name="connsiteY0" fmla="*/ 708401 h 2991508"/>
                <a:gd name="connsiteX1" fmla="*/ 1411263 w 1953190"/>
                <a:gd name="connsiteY1" fmla="*/ 919813 h 2991508"/>
                <a:gd name="connsiteX2" fmla="*/ 1190060 w 1953190"/>
                <a:gd name="connsiteY2" fmla="*/ 1213129 h 2991508"/>
                <a:gd name="connsiteX3" fmla="*/ 909179 w 1953190"/>
                <a:gd name="connsiteY3" fmla="*/ 1450576 h 2991508"/>
                <a:gd name="connsiteX4" fmla="*/ 566918 w 1953190"/>
                <a:gd name="connsiteY4" fmla="*/ 1632245 h 2991508"/>
                <a:gd name="connsiteX5" fmla="*/ 737266 w 1953190"/>
                <a:gd name="connsiteY5" fmla="*/ 1653421 h 2991508"/>
                <a:gd name="connsiteX6" fmla="*/ 1274880 w 1953190"/>
                <a:gd name="connsiteY6" fmla="*/ 1655250 h 2991508"/>
                <a:gd name="connsiteX7" fmla="*/ 1674972 w 1953190"/>
                <a:gd name="connsiteY7" fmla="*/ 1749816 h 2991508"/>
                <a:gd name="connsiteX8" fmla="*/ 1932261 w 1953190"/>
                <a:gd name="connsiteY8" fmla="*/ 1866208 h 2991508"/>
                <a:gd name="connsiteX9" fmla="*/ 1906135 w 1953190"/>
                <a:gd name="connsiteY9" fmla="*/ 1943962 h 2991508"/>
                <a:gd name="connsiteX10" fmla="*/ 1653148 w 1953190"/>
                <a:gd name="connsiteY10" fmla="*/ 2106263 h 2991508"/>
                <a:gd name="connsiteX11" fmla="*/ 1253056 w 1953190"/>
                <a:gd name="connsiteY11" fmla="*/ 2208104 h 2991508"/>
                <a:gd name="connsiteX12" fmla="*/ 935741 w 1953190"/>
                <a:gd name="connsiteY12" fmla="*/ 2195250 h 2991508"/>
                <a:gd name="connsiteX13" fmla="*/ 578649 w 1953190"/>
                <a:gd name="connsiteY13" fmla="*/ 2089164 h 2991508"/>
                <a:gd name="connsiteX14" fmla="*/ 321855 w 1953190"/>
                <a:gd name="connsiteY14" fmla="*/ 1949541 h 2991508"/>
                <a:gd name="connsiteX15" fmla="*/ 292128 w 1953190"/>
                <a:gd name="connsiteY15" fmla="*/ 2002232 h 2991508"/>
                <a:gd name="connsiteX16" fmla="*/ 341090 w 1953190"/>
                <a:gd name="connsiteY16" fmla="*/ 2395326 h 2991508"/>
                <a:gd name="connsiteX17" fmla="*/ 426405 w 1953190"/>
                <a:gd name="connsiteY17" fmla="*/ 2772335 h 2991508"/>
                <a:gd name="connsiteX18" fmla="*/ 465189 w 1953190"/>
                <a:gd name="connsiteY18" fmla="*/ 2891702 h 2991508"/>
                <a:gd name="connsiteX19" fmla="*/ 220668 w 1953190"/>
                <a:gd name="connsiteY19" fmla="*/ 2991507 h 2991508"/>
                <a:gd name="connsiteX20" fmla="*/ 48254 w 1953190"/>
                <a:gd name="connsiteY20" fmla="*/ 2358824 h 2991508"/>
                <a:gd name="connsiteX21" fmla="*/ 318 w 1953190"/>
                <a:gd name="connsiteY21" fmla="*/ 1730652 h 2991508"/>
                <a:gd name="connsiteX22" fmla="*/ 105813 w 1953190"/>
                <a:gd name="connsiteY22" fmla="*/ 904785 h 2991508"/>
                <a:gd name="connsiteX23" fmla="*/ 278284 w 1953190"/>
                <a:gd name="connsiteY23" fmla="*/ 433148 h 2991508"/>
                <a:gd name="connsiteX24" fmla="*/ 443791 w 1953190"/>
                <a:gd name="connsiteY24" fmla="*/ 172515 h 2991508"/>
                <a:gd name="connsiteX25" fmla="*/ 612642 w 1953190"/>
                <a:gd name="connsiteY25" fmla="*/ 0 h 2991508"/>
                <a:gd name="connsiteX26" fmla="*/ 731864 w 1953190"/>
                <a:gd name="connsiteY26" fmla="*/ 332056 h 2991508"/>
                <a:gd name="connsiteX27" fmla="*/ 724750 w 1953190"/>
                <a:gd name="connsiteY27" fmla="*/ 678085 h 2991508"/>
                <a:gd name="connsiteX28" fmla="*/ 547648 w 1953190"/>
                <a:gd name="connsiteY28" fmla="*/ 1005788 h 2991508"/>
                <a:gd name="connsiteX29" fmla="*/ 550122 w 1953190"/>
                <a:gd name="connsiteY29" fmla="*/ 1049853 h 2991508"/>
                <a:gd name="connsiteX30" fmla="*/ 968860 w 1953190"/>
                <a:gd name="connsiteY30" fmla="*/ 813397 h 2991508"/>
                <a:gd name="connsiteX31" fmla="*/ 1461254 w 1953190"/>
                <a:gd name="connsiteY31" fmla="*/ 701311 h 2991508"/>
                <a:gd name="connsiteX32" fmla="*/ 1473856 w 1953190"/>
                <a:gd name="connsiteY32" fmla="*/ 708401 h 2991508"/>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35637 w 1983014"/>
                <a:gd name="connsiteY22" fmla="*/ 904785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750 w 1983084"/>
                <a:gd name="connsiteY0" fmla="*/ 708401 h 2991507"/>
                <a:gd name="connsiteX1" fmla="*/ 1441157 w 1983084"/>
                <a:gd name="connsiteY1" fmla="*/ 919813 h 2991507"/>
                <a:gd name="connsiteX2" fmla="*/ 1219954 w 1983084"/>
                <a:gd name="connsiteY2" fmla="*/ 1213129 h 2991507"/>
                <a:gd name="connsiteX3" fmla="*/ 939073 w 1983084"/>
                <a:gd name="connsiteY3" fmla="*/ 1450576 h 2991507"/>
                <a:gd name="connsiteX4" fmla="*/ 596812 w 1983084"/>
                <a:gd name="connsiteY4" fmla="*/ 1632245 h 2991507"/>
                <a:gd name="connsiteX5" fmla="*/ 767160 w 1983084"/>
                <a:gd name="connsiteY5" fmla="*/ 1653421 h 2991507"/>
                <a:gd name="connsiteX6" fmla="*/ 1304774 w 1983084"/>
                <a:gd name="connsiteY6" fmla="*/ 1655250 h 2991507"/>
                <a:gd name="connsiteX7" fmla="*/ 1704866 w 1983084"/>
                <a:gd name="connsiteY7" fmla="*/ 1749816 h 2991507"/>
                <a:gd name="connsiteX8" fmla="*/ 1962155 w 1983084"/>
                <a:gd name="connsiteY8" fmla="*/ 1866208 h 2991507"/>
                <a:gd name="connsiteX9" fmla="*/ 1936029 w 1983084"/>
                <a:gd name="connsiteY9" fmla="*/ 1943962 h 2991507"/>
                <a:gd name="connsiteX10" fmla="*/ 1683042 w 1983084"/>
                <a:gd name="connsiteY10" fmla="*/ 2106263 h 2991507"/>
                <a:gd name="connsiteX11" fmla="*/ 1282950 w 1983084"/>
                <a:gd name="connsiteY11" fmla="*/ 2208104 h 2991507"/>
                <a:gd name="connsiteX12" fmla="*/ 965635 w 1983084"/>
                <a:gd name="connsiteY12" fmla="*/ 2195250 h 2991507"/>
                <a:gd name="connsiteX13" fmla="*/ 608543 w 1983084"/>
                <a:gd name="connsiteY13" fmla="*/ 2089164 h 2991507"/>
                <a:gd name="connsiteX14" fmla="*/ 351749 w 1983084"/>
                <a:gd name="connsiteY14" fmla="*/ 1949541 h 2991507"/>
                <a:gd name="connsiteX15" fmla="*/ 342903 w 1983084"/>
                <a:gd name="connsiteY15" fmla="*/ 1997936 h 2991507"/>
                <a:gd name="connsiteX16" fmla="*/ 396859 w 1983084"/>
                <a:gd name="connsiteY16" fmla="*/ 2349194 h 2991507"/>
                <a:gd name="connsiteX17" fmla="*/ 489005 w 1983084"/>
                <a:gd name="connsiteY17" fmla="*/ 2732957 h 2991507"/>
                <a:gd name="connsiteX18" fmla="*/ 553043 w 1983084"/>
                <a:gd name="connsiteY18" fmla="*/ 2882494 h 2991507"/>
                <a:gd name="connsiteX19" fmla="*/ 250562 w 1983084"/>
                <a:gd name="connsiteY19" fmla="*/ 2991507 h 2991507"/>
                <a:gd name="connsiteX20" fmla="*/ 63305 w 1983084"/>
                <a:gd name="connsiteY20" fmla="*/ 2363639 h 2991507"/>
                <a:gd name="connsiteX21" fmla="*/ 199 w 1983084"/>
                <a:gd name="connsiteY21" fmla="*/ 1690577 h 2991507"/>
                <a:gd name="connsiteX22" fmla="*/ 120046 w 1983084"/>
                <a:gd name="connsiteY22" fmla="*/ 908009 h 2991507"/>
                <a:gd name="connsiteX23" fmla="*/ 308178 w 1983084"/>
                <a:gd name="connsiteY23" fmla="*/ 433148 h 2991507"/>
                <a:gd name="connsiteX24" fmla="*/ 473685 w 1983084"/>
                <a:gd name="connsiteY24" fmla="*/ 172515 h 2991507"/>
                <a:gd name="connsiteX25" fmla="*/ 642536 w 1983084"/>
                <a:gd name="connsiteY25" fmla="*/ 0 h 2991507"/>
                <a:gd name="connsiteX26" fmla="*/ 761758 w 1983084"/>
                <a:gd name="connsiteY26" fmla="*/ 332056 h 2991507"/>
                <a:gd name="connsiteX27" fmla="*/ 754644 w 1983084"/>
                <a:gd name="connsiteY27" fmla="*/ 678085 h 2991507"/>
                <a:gd name="connsiteX28" fmla="*/ 577542 w 1983084"/>
                <a:gd name="connsiteY28" fmla="*/ 1005788 h 2991507"/>
                <a:gd name="connsiteX29" fmla="*/ 580016 w 1983084"/>
                <a:gd name="connsiteY29" fmla="*/ 1049853 h 2991507"/>
                <a:gd name="connsiteX30" fmla="*/ 998754 w 1983084"/>
                <a:gd name="connsiteY30" fmla="*/ 813397 h 2991507"/>
                <a:gd name="connsiteX31" fmla="*/ 1491148 w 1983084"/>
                <a:gd name="connsiteY31" fmla="*/ 701311 h 2991507"/>
                <a:gd name="connsiteX32" fmla="*/ 1503750 w 1983084"/>
                <a:gd name="connsiteY32" fmla="*/ 708401 h 2991507"/>
                <a:gd name="connsiteX0" fmla="*/ 1503751 w 1983085"/>
                <a:gd name="connsiteY0" fmla="*/ 708401 h 2991507"/>
                <a:gd name="connsiteX1" fmla="*/ 1441158 w 1983085"/>
                <a:gd name="connsiteY1" fmla="*/ 919813 h 2991507"/>
                <a:gd name="connsiteX2" fmla="*/ 1219955 w 1983085"/>
                <a:gd name="connsiteY2" fmla="*/ 1213129 h 2991507"/>
                <a:gd name="connsiteX3" fmla="*/ 939074 w 1983085"/>
                <a:gd name="connsiteY3" fmla="*/ 1450576 h 2991507"/>
                <a:gd name="connsiteX4" fmla="*/ 596813 w 1983085"/>
                <a:gd name="connsiteY4" fmla="*/ 1632245 h 2991507"/>
                <a:gd name="connsiteX5" fmla="*/ 767161 w 1983085"/>
                <a:gd name="connsiteY5" fmla="*/ 1653421 h 2991507"/>
                <a:gd name="connsiteX6" fmla="*/ 1304775 w 1983085"/>
                <a:gd name="connsiteY6" fmla="*/ 1655250 h 2991507"/>
                <a:gd name="connsiteX7" fmla="*/ 1704867 w 1983085"/>
                <a:gd name="connsiteY7" fmla="*/ 1749816 h 2991507"/>
                <a:gd name="connsiteX8" fmla="*/ 1962156 w 1983085"/>
                <a:gd name="connsiteY8" fmla="*/ 1866208 h 2991507"/>
                <a:gd name="connsiteX9" fmla="*/ 1936030 w 1983085"/>
                <a:gd name="connsiteY9" fmla="*/ 1943962 h 2991507"/>
                <a:gd name="connsiteX10" fmla="*/ 1683043 w 1983085"/>
                <a:gd name="connsiteY10" fmla="*/ 2106263 h 2991507"/>
                <a:gd name="connsiteX11" fmla="*/ 1282951 w 1983085"/>
                <a:gd name="connsiteY11" fmla="*/ 2208104 h 2991507"/>
                <a:gd name="connsiteX12" fmla="*/ 965636 w 1983085"/>
                <a:gd name="connsiteY12" fmla="*/ 2195250 h 2991507"/>
                <a:gd name="connsiteX13" fmla="*/ 608544 w 1983085"/>
                <a:gd name="connsiteY13" fmla="*/ 2089164 h 2991507"/>
                <a:gd name="connsiteX14" fmla="*/ 351750 w 1983085"/>
                <a:gd name="connsiteY14" fmla="*/ 1949541 h 2991507"/>
                <a:gd name="connsiteX15" fmla="*/ 342904 w 1983085"/>
                <a:gd name="connsiteY15" fmla="*/ 1997936 h 2991507"/>
                <a:gd name="connsiteX16" fmla="*/ 396860 w 1983085"/>
                <a:gd name="connsiteY16" fmla="*/ 2349194 h 2991507"/>
                <a:gd name="connsiteX17" fmla="*/ 509109 w 1983085"/>
                <a:gd name="connsiteY17" fmla="*/ 2762247 h 2991507"/>
                <a:gd name="connsiteX18" fmla="*/ 553044 w 1983085"/>
                <a:gd name="connsiteY18" fmla="*/ 2882494 h 2991507"/>
                <a:gd name="connsiteX19" fmla="*/ 250563 w 1983085"/>
                <a:gd name="connsiteY19" fmla="*/ 2991507 h 2991507"/>
                <a:gd name="connsiteX20" fmla="*/ 63306 w 1983085"/>
                <a:gd name="connsiteY20" fmla="*/ 2363639 h 2991507"/>
                <a:gd name="connsiteX21" fmla="*/ 200 w 1983085"/>
                <a:gd name="connsiteY21" fmla="*/ 1690577 h 2991507"/>
                <a:gd name="connsiteX22" fmla="*/ 120047 w 1983085"/>
                <a:gd name="connsiteY22" fmla="*/ 908009 h 2991507"/>
                <a:gd name="connsiteX23" fmla="*/ 308179 w 1983085"/>
                <a:gd name="connsiteY23" fmla="*/ 433148 h 2991507"/>
                <a:gd name="connsiteX24" fmla="*/ 473686 w 1983085"/>
                <a:gd name="connsiteY24" fmla="*/ 172515 h 2991507"/>
                <a:gd name="connsiteX25" fmla="*/ 642537 w 1983085"/>
                <a:gd name="connsiteY25" fmla="*/ 0 h 2991507"/>
                <a:gd name="connsiteX26" fmla="*/ 761759 w 1983085"/>
                <a:gd name="connsiteY26" fmla="*/ 332056 h 2991507"/>
                <a:gd name="connsiteX27" fmla="*/ 754645 w 1983085"/>
                <a:gd name="connsiteY27" fmla="*/ 678085 h 2991507"/>
                <a:gd name="connsiteX28" fmla="*/ 577543 w 1983085"/>
                <a:gd name="connsiteY28" fmla="*/ 1005788 h 2991507"/>
                <a:gd name="connsiteX29" fmla="*/ 580017 w 1983085"/>
                <a:gd name="connsiteY29" fmla="*/ 1049853 h 2991507"/>
                <a:gd name="connsiteX30" fmla="*/ 998755 w 1983085"/>
                <a:gd name="connsiteY30" fmla="*/ 813397 h 2991507"/>
                <a:gd name="connsiteX31" fmla="*/ 1491149 w 1983085"/>
                <a:gd name="connsiteY31" fmla="*/ 701311 h 2991507"/>
                <a:gd name="connsiteX32" fmla="*/ 1503751 w 1983085"/>
                <a:gd name="connsiteY32" fmla="*/ 708401 h 299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83085" h="2991507">
                  <a:moveTo>
                    <a:pt x="1503751" y="708401"/>
                  </a:moveTo>
                  <a:cubicBezTo>
                    <a:pt x="1523712" y="737061"/>
                    <a:pt x="1480707" y="845173"/>
                    <a:pt x="1441158" y="919813"/>
                  </a:cubicBezTo>
                  <a:cubicBezTo>
                    <a:pt x="1395959" y="1005116"/>
                    <a:pt x="1303636" y="1124669"/>
                    <a:pt x="1219955" y="1213129"/>
                  </a:cubicBezTo>
                  <a:cubicBezTo>
                    <a:pt x="1136275" y="1301590"/>
                    <a:pt x="1042931" y="1380723"/>
                    <a:pt x="939074" y="1450576"/>
                  </a:cubicBezTo>
                  <a:cubicBezTo>
                    <a:pt x="835217" y="1520429"/>
                    <a:pt x="606345" y="1620692"/>
                    <a:pt x="596813" y="1632245"/>
                  </a:cubicBezTo>
                  <a:cubicBezTo>
                    <a:pt x="587281" y="1643798"/>
                    <a:pt x="649167" y="1649587"/>
                    <a:pt x="767161" y="1653421"/>
                  </a:cubicBezTo>
                  <a:cubicBezTo>
                    <a:pt x="885155" y="1657255"/>
                    <a:pt x="1148491" y="1639184"/>
                    <a:pt x="1304775" y="1655250"/>
                  </a:cubicBezTo>
                  <a:cubicBezTo>
                    <a:pt x="1461059" y="1671316"/>
                    <a:pt x="1595303" y="1714658"/>
                    <a:pt x="1704867" y="1749816"/>
                  </a:cubicBezTo>
                  <a:cubicBezTo>
                    <a:pt x="1814430" y="1784976"/>
                    <a:pt x="1923629" y="1833850"/>
                    <a:pt x="1962156" y="1866208"/>
                  </a:cubicBezTo>
                  <a:cubicBezTo>
                    <a:pt x="2000683" y="1898565"/>
                    <a:pt x="1982548" y="1903952"/>
                    <a:pt x="1936030" y="1943962"/>
                  </a:cubicBezTo>
                  <a:cubicBezTo>
                    <a:pt x="1889511" y="1983971"/>
                    <a:pt x="1791890" y="2062239"/>
                    <a:pt x="1683043" y="2106263"/>
                  </a:cubicBezTo>
                  <a:cubicBezTo>
                    <a:pt x="1574197" y="2150286"/>
                    <a:pt x="1402519" y="2193274"/>
                    <a:pt x="1282951" y="2208104"/>
                  </a:cubicBezTo>
                  <a:cubicBezTo>
                    <a:pt x="1163382" y="2222935"/>
                    <a:pt x="1078036" y="2215074"/>
                    <a:pt x="965636" y="2195250"/>
                  </a:cubicBezTo>
                  <a:cubicBezTo>
                    <a:pt x="853235" y="2175427"/>
                    <a:pt x="710858" y="2130115"/>
                    <a:pt x="608544" y="2089164"/>
                  </a:cubicBezTo>
                  <a:cubicBezTo>
                    <a:pt x="506230" y="2048213"/>
                    <a:pt x="368968" y="1961518"/>
                    <a:pt x="351750" y="1949541"/>
                  </a:cubicBezTo>
                  <a:cubicBezTo>
                    <a:pt x="334532" y="1937564"/>
                    <a:pt x="335386" y="1931327"/>
                    <a:pt x="342904" y="1997936"/>
                  </a:cubicBezTo>
                  <a:cubicBezTo>
                    <a:pt x="350422" y="2064545"/>
                    <a:pt x="369159" y="2221809"/>
                    <a:pt x="396860" y="2349194"/>
                  </a:cubicBezTo>
                  <a:cubicBezTo>
                    <a:pt x="424561" y="2476579"/>
                    <a:pt x="467735" y="2639985"/>
                    <a:pt x="509109" y="2762247"/>
                  </a:cubicBezTo>
                  <a:lnTo>
                    <a:pt x="553044" y="2882494"/>
                  </a:lnTo>
                  <a:cubicBezTo>
                    <a:pt x="473777" y="2939687"/>
                    <a:pt x="326860" y="2968014"/>
                    <a:pt x="250563" y="2991507"/>
                  </a:cubicBezTo>
                  <a:cubicBezTo>
                    <a:pt x="170949" y="2783480"/>
                    <a:pt x="105033" y="2580461"/>
                    <a:pt x="63306" y="2363639"/>
                  </a:cubicBezTo>
                  <a:cubicBezTo>
                    <a:pt x="21579" y="2146817"/>
                    <a:pt x="-2461" y="1929490"/>
                    <a:pt x="200" y="1690577"/>
                  </a:cubicBezTo>
                  <a:cubicBezTo>
                    <a:pt x="2859" y="1451663"/>
                    <a:pt x="68717" y="1117581"/>
                    <a:pt x="120047" y="908009"/>
                  </a:cubicBezTo>
                  <a:cubicBezTo>
                    <a:pt x="171377" y="698438"/>
                    <a:pt x="249239" y="555730"/>
                    <a:pt x="308179" y="433148"/>
                  </a:cubicBezTo>
                  <a:cubicBezTo>
                    <a:pt x="367119" y="310566"/>
                    <a:pt x="414822" y="245163"/>
                    <a:pt x="473686" y="172515"/>
                  </a:cubicBezTo>
                  <a:cubicBezTo>
                    <a:pt x="525192" y="108949"/>
                    <a:pt x="595112" y="17610"/>
                    <a:pt x="642537" y="0"/>
                  </a:cubicBezTo>
                  <a:cubicBezTo>
                    <a:pt x="709556" y="115352"/>
                    <a:pt x="737990" y="210065"/>
                    <a:pt x="761759" y="332056"/>
                  </a:cubicBezTo>
                  <a:cubicBezTo>
                    <a:pt x="780973" y="477891"/>
                    <a:pt x="781276" y="547748"/>
                    <a:pt x="754645" y="678085"/>
                  </a:cubicBezTo>
                  <a:cubicBezTo>
                    <a:pt x="727497" y="810951"/>
                    <a:pt x="606647" y="943826"/>
                    <a:pt x="577543" y="1005788"/>
                  </a:cubicBezTo>
                  <a:cubicBezTo>
                    <a:pt x="548438" y="1067749"/>
                    <a:pt x="509816" y="1081918"/>
                    <a:pt x="580017" y="1049853"/>
                  </a:cubicBezTo>
                  <a:cubicBezTo>
                    <a:pt x="650219" y="1017789"/>
                    <a:pt x="846899" y="871489"/>
                    <a:pt x="998755" y="813397"/>
                  </a:cubicBezTo>
                  <a:cubicBezTo>
                    <a:pt x="1150609" y="755308"/>
                    <a:pt x="1446228" y="697135"/>
                    <a:pt x="1491149" y="701311"/>
                  </a:cubicBezTo>
                  <a:cubicBezTo>
                    <a:pt x="1496764" y="701833"/>
                    <a:pt x="1500901" y="704307"/>
                    <a:pt x="1503751" y="708401"/>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5EDA54D9-6494-47FC-3860-397FF90FD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516067" flipH="1">
              <a:off x="11427017" y="5072635"/>
              <a:ext cx="1284318" cy="1937410"/>
            </a:xfrm>
            <a:custGeom>
              <a:avLst/>
              <a:gdLst>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99666 w 1914334"/>
                <a:gd name="connsiteY28" fmla="*/ 437421 h 2986466"/>
                <a:gd name="connsiteX29" fmla="*/ 685894 w 1914334"/>
                <a:gd name="connsiteY29" fmla="*/ 678417 h 2986466"/>
                <a:gd name="connsiteX30" fmla="*/ 508792 w 1914334"/>
                <a:gd name="connsiteY30" fmla="*/ 1006120 h 2986466"/>
                <a:gd name="connsiteX31" fmla="*/ 511266 w 1914334"/>
                <a:gd name="connsiteY31" fmla="*/ 1050185 h 2986466"/>
                <a:gd name="connsiteX32" fmla="*/ 930004 w 1914334"/>
                <a:gd name="connsiteY32" fmla="*/ 813729 h 2986466"/>
                <a:gd name="connsiteX33" fmla="*/ 1422398 w 1914334"/>
                <a:gd name="connsiteY33" fmla="*/ 701643 h 2986466"/>
                <a:gd name="connsiteX34" fmla="*/ 1435000 w 1914334"/>
                <a:gd name="connsiteY34"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73669 w 1953003"/>
                <a:gd name="connsiteY0" fmla="*/ 708401 h 2986134"/>
                <a:gd name="connsiteX1" fmla="*/ 1411076 w 1953003"/>
                <a:gd name="connsiteY1" fmla="*/ 919813 h 2986134"/>
                <a:gd name="connsiteX2" fmla="*/ 1189873 w 1953003"/>
                <a:gd name="connsiteY2" fmla="*/ 1213129 h 2986134"/>
                <a:gd name="connsiteX3" fmla="*/ 908992 w 1953003"/>
                <a:gd name="connsiteY3" fmla="*/ 1450576 h 2986134"/>
                <a:gd name="connsiteX4" fmla="*/ 566731 w 1953003"/>
                <a:gd name="connsiteY4" fmla="*/ 1632245 h 2986134"/>
                <a:gd name="connsiteX5" fmla="*/ 737079 w 1953003"/>
                <a:gd name="connsiteY5" fmla="*/ 1653421 h 2986134"/>
                <a:gd name="connsiteX6" fmla="*/ 1274693 w 1953003"/>
                <a:gd name="connsiteY6" fmla="*/ 1655250 h 2986134"/>
                <a:gd name="connsiteX7" fmla="*/ 1674785 w 1953003"/>
                <a:gd name="connsiteY7" fmla="*/ 1749816 h 2986134"/>
                <a:gd name="connsiteX8" fmla="*/ 1932074 w 1953003"/>
                <a:gd name="connsiteY8" fmla="*/ 1866208 h 2986134"/>
                <a:gd name="connsiteX9" fmla="*/ 1905948 w 1953003"/>
                <a:gd name="connsiteY9" fmla="*/ 1943962 h 2986134"/>
                <a:gd name="connsiteX10" fmla="*/ 1652961 w 1953003"/>
                <a:gd name="connsiteY10" fmla="*/ 2106263 h 2986134"/>
                <a:gd name="connsiteX11" fmla="*/ 1252869 w 1953003"/>
                <a:gd name="connsiteY11" fmla="*/ 2208104 h 2986134"/>
                <a:gd name="connsiteX12" fmla="*/ 935554 w 1953003"/>
                <a:gd name="connsiteY12" fmla="*/ 2195250 h 2986134"/>
                <a:gd name="connsiteX13" fmla="*/ 578462 w 1953003"/>
                <a:gd name="connsiteY13" fmla="*/ 2089164 h 2986134"/>
                <a:gd name="connsiteX14" fmla="*/ 321668 w 1953003"/>
                <a:gd name="connsiteY14" fmla="*/ 1949541 h 2986134"/>
                <a:gd name="connsiteX15" fmla="*/ 291941 w 1953003"/>
                <a:gd name="connsiteY15" fmla="*/ 2002232 h 2986134"/>
                <a:gd name="connsiteX16" fmla="*/ 340903 w 1953003"/>
                <a:gd name="connsiteY16" fmla="*/ 2395326 h 2986134"/>
                <a:gd name="connsiteX17" fmla="*/ 426218 w 1953003"/>
                <a:gd name="connsiteY17" fmla="*/ 2772335 h 2986134"/>
                <a:gd name="connsiteX18" fmla="*/ 465002 w 1953003"/>
                <a:gd name="connsiteY18" fmla="*/ 2891702 h 2986134"/>
                <a:gd name="connsiteX19" fmla="*/ 246582 w 1953003"/>
                <a:gd name="connsiteY19" fmla="*/ 2986134 h 2986134"/>
                <a:gd name="connsiteX20" fmla="*/ 76777 w 1953003"/>
                <a:gd name="connsiteY20" fmla="*/ 2352917 h 2986134"/>
                <a:gd name="connsiteX21" fmla="*/ 131 w 1953003"/>
                <a:gd name="connsiteY21" fmla="*/ 1730652 h 2986134"/>
                <a:gd name="connsiteX22" fmla="*/ 105626 w 1953003"/>
                <a:gd name="connsiteY22" fmla="*/ 904785 h 2986134"/>
                <a:gd name="connsiteX23" fmla="*/ 278097 w 1953003"/>
                <a:gd name="connsiteY23" fmla="*/ 433148 h 2986134"/>
                <a:gd name="connsiteX24" fmla="*/ 443604 w 1953003"/>
                <a:gd name="connsiteY24" fmla="*/ 172515 h 2986134"/>
                <a:gd name="connsiteX25" fmla="*/ 612455 w 1953003"/>
                <a:gd name="connsiteY25" fmla="*/ 0 h 2986134"/>
                <a:gd name="connsiteX26" fmla="*/ 731677 w 1953003"/>
                <a:gd name="connsiteY26" fmla="*/ 332056 h 2986134"/>
                <a:gd name="connsiteX27" fmla="*/ 724563 w 1953003"/>
                <a:gd name="connsiteY27" fmla="*/ 678085 h 2986134"/>
                <a:gd name="connsiteX28" fmla="*/ 547461 w 1953003"/>
                <a:gd name="connsiteY28" fmla="*/ 1005788 h 2986134"/>
                <a:gd name="connsiteX29" fmla="*/ 549935 w 1953003"/>
                <a:gd name="connsiteY29" fmla="*/ 1049853 h 2986134"/>
                <a:gd name="connsiteX30" fmla="*/ 968673 w 1953003"/>
                <a:gd name="connsiteY30" fmla="*/ 813397 h 2986134"/>
                <a:gd name="connsiteX31" fmla="*/ 1461067 w 1953003"/>
                <a:gd name="connsiteY31" fmla="*/ 701311 h 2986134"/>
                <a:gd name="connsiteX32" fmla="*/ 1473669 w 1953003"/>
                <a:gd name="connsiteY32" fmla="*/ 708401 h 2986134"/>
                <a:gd name="connsiteX0" fmla="*/ 1473951 w 1953285"/>
                <a:gd name="connsiteY0" fmla="*/ 708401 h 2986134"/>
                <a:gd name="connsiteX1" fmla="*/ 1411358 w 1953285"/>
                <a:gd name="connsiteY1" fmla="*/ 919813 h 2986134"/>
                <a:gd name="connsiteX2" fmla="*/ 1190155 w 1953285"/>
                <a:gd name="connsiteY2" fmla="*/ 1213129 h 2986134"/>
                <a:gd name="connsiteX3" fmla="*/ 909274 w 1953285"/>
                <a:gd name="connsiteY3" fmla="*/ 1450576 h 2986134"/>
                <a:gd name="connsiteX4" fmla="*/ 567013 w 1953285"/>
                <a:gd name="connsiteY4" fmla="*/ 1632245 h 2986134"/>
                <a:gd name="connsiteX5" fmla="*/ 737361 w 1953285"/>
                <a:gd name="connsiteY5" fmla="*/ 1653421 h 2986134"/>
                <a:gd name="connsiteX6" fmla="*/ 1274975 w 1953285"/>
                <a:gd name="connsiteY6" fmla="*/ 1655250 h 2986134"/>
                <a:gd name="connsiteX7" fmla="*/ 1675067 w 1953285"/>
                <a:gd name="connsiteY7" fmla="*/ 1749816 h 2986134"/>
                <a:gd name="connsiteX8" fmla="*/ 1932356 w 1953285"/>
                <a:gd name="connsiteY8" fmla="*/ 1866208 h 2986134"/>
                <a:gd name="connsiteX9" fmla="*/ 1906230 w 1953285"/>
                <a:gd name="connsiteY9" fmla="*/ 1943962 h 2986134"/>
                <a:gd name="connsiteX10" fmla="*/ 1653243 w 1953285"/>
                <a:gd name="connsiteY10" fmla="*/ 2106263 h 2986134"/>
                <a:gd name="connsiteX11" fmla="*/ 1253151 w 1953285"/>
                <a:gd name="connsiteY11" fmla="*/ 2208104 h 2986134"/>
                <a:gd name="connsiteX12" fmla="*/ 935836 w 1953285"/>
                <a:gd name="connsiteY12" fmla="*/ 2195250 h 2986134"/>
                <a:gd name="connsiteX13" fmla="*/ 578744 w 1953285"/>
                <a:gd name="connsiteY13" fmla="*/ 2089164 h 2986134"/>
                <a:gd name="connsiteX14" fmla="*/ 321950 w 1953285"/>
                <a:gd name="connsiteY14" fmla="*/ 1949541 h 2986134"/>
                <a:gd name="connsiteX15" fmla="*/ 292223 w 1953285"/>
                <a:gd name="connsiteY15" fmla="*/ 2002232 h 2986134"/>
                <a:gd name="connsiteX16" fmla="*/ 341185 w 1953285"/>
                <a:gd name="connsiteY16" fmla="*/ 2395326 h 2986134"/>
                <a:gd name="connsiteX17" fmla="*/ 426500 w 1953285"/>
                <a:gd name="connsiteY17" fmla="*/ 2772335 h 2986134"/>
                <a:gd name="connsiteX18" fmla="*/ 465284 w 1953285"/>
                <a:gd name="connsiteY18" fmla="*/ 2891702 h 2986134"/>
                <a:gd name="connsiteX19" fmla="*/ 246864 w 1953285"/>
                <a:gd name="connsiteY19" fmla="*/ 2986134 h 2986134"/>
                <a:gd name="connsiteX20" fmla="*/ 48349 w 1953285"/>
                <a:gd name="connsiteY20" fmla="*/ 2358824 h 2986134"/>
                <a:gd name="connsiteX21" fmla="*/ 413 w 1953285"/>
                <a:gd name="connsiteY21" fmla="*/ 1730652 h 2986134"/>
                <a:gd name="connsiteX22" fmla="*/ 105908 w 1953285"/>
                <a:gd name="connsiteY22" fmla="*/ 904785 h 2986134"/>
                <a:gd name="connsiteX23" fmla="*/ 278379 w 1953285"/>
                <a:gd name="connsiteY23" fmla="*/ 433148 h 2986134"/>
                <a:gd name="connsiteX24" fmla="*/ 443886 w 1953285"/>
                <a:gd name="connsiteY24" fmla="*/ 172515 h 2986134"/>
                <a:gd name="connsiteX25" fmla="*/ 612737 w 1953285"/>
                <a:gd name="connsiteY25" fmla="*/ 0 h 2986134"/>
                <a:gd name="connsiteX26" fmla="*/ 731959 w 1953285"/>
                <a:gd name="connsiteY26" fmla="*/ 332056 h 2986134"/>
                <a:gd name="connsiteX27" fmla="*/ 724845 w 1953285"/>
                <a:gd name="connsiteY27" fmla="*/ 678085 h 2986134"/>
                <a:gd name="connsiteX28" fmla="*/ 547743 w 1953285"/>
                <a:gd name="connsiteY28" fmla="*/ 1005788 h 2986134"/>
                <a:gd name="connsiteX29" fmla="*/ 550217 w 1953285"/>
                <a:gd name="connsiteY29" fmla="*/ 1049853 h 2986134"/>
                <a:gd name="connsiteX30" fmla="*/ 968955 w 1953285"/>
                <a:gd name="connsiteY30" fmla="*/ 813397 h 2986134"/>
                <a:gd name="connsiteX31" fmla="*/ 1461349 w 1953285"/>
                <a:gd name="connsiteY31" fmla="*/ 701311 h 2986134"/>
                <a:gd name="connsiteX32" fmla="*/ 1473951 w 1953285"/>
                <a:gd name="connsiteY32" fmla="*/ 708401 h 2986134"/>
                <a:gd name="connsiteX0" fmla="*/ 1473856 w 1953190"/>
                <a:gd name="connsiteY0" fmla="*/ 708401 h 2991508"/>
                <a:gd name="connsiteX1" fmla="*/ 1411263 w 1953190"/>
                <a:gd name="connsiteY1" fmla="*/ 919813 h 2991508"/>
                <a:gd name="connsiteX2" fmla="*/ 1190060 w 1953190"/>
                <a:gd name="connsiteY2" fmla="*/ 1213129 h 2991508"/>
                <a:gd name="connsiteX3" fmla="*/ 909179 w 1953190"/>
                <a:gd name="connsiteY3" fmla="*/ 1450576 h 2991508"/>
                <a:gd name="connsiteX4" fmla="*/ 566918 w 1953190"/>
                <a:gd name="connsiteY4" fmla="*/ 1632245 h 2991508"/>
                <a:gd name="connsiteX5" fmla="*/ 737266 w 1953190"/>
                <a:gd name="connsiteY5" fmla="*/ 1653421 h 2991508"/>
                <a:gd name="connsiteX6" fmla="*/ 1274880 w 1953190"/>
                <a:gd name="connsiteY6" fmla="*/ 1655250 h 2991508"/>
                <a:gd name="connsiteX7" fmla="*/ 1674972 w 1953190"/>
                <a:gd name="connsiteY7" fmla="*/ 1749816 h 2991508"/>
                <a:gd name="connsiteX8" fmla="*/ 1932261 w 1953190"/>
                <a:gd name="connsiteY8" fmla="*/ 1866208 h 2991508"/>
                <a:gd name="connsiteX9" fmla="*/ 1906135 w 1953190"/>
                <a:gd name="connsiteY9" fmla="*/ 1943962 h 2991508"/>
                <a:gd name="connsiteX10" fmla="*/ 1653148 w 1953190"/>
                <a:gd name="connsiteY10" fmla="*/ 2106263 h 2991508"/>
                <a:gd name="connsiteX11" fmla="*/ 1253056 w 1953190"/>
                <a:gd name="connsiteY11" fmla="*/ 2208104 h 2991508"/>
                <a:gd name="connsiteX12" fmla="*/ 935741 w 1953190"/>
                <a:gd name="connsiteY12" fmla="*/ 2195250 h 2991508"/>
                <a:gd name="connsiteX13" fmla="*/ 578649 w 1953190"/>
                <a:gd name="connsiteY13" fmla="*/ 2089164 h 2991508"/>
                <a:gd name="connsiteX14" fmla="*/ 321855 w 1953190"/>
                <a:gd name="connsiteY14" fmla="*/ 1949541 h 2991508"/>
                <a:gd name="connsiteX15" fmla="*/ 292128 w 1953190"/>
                <a:gd name="connsiteY15" fmla="*/ 2002232 h 2991508"/>
                <a:gd name="connsiteX16" fmla="*/ 341090 w 1953190"/>
                <a:gd name="connsiteY16" fmla="*/ 2395326 h 2991508"/>
                <a:gd name="connsiteX17" fmla="*/ 426405 w 1953190"/>
                <a:gd name="connsiteY17" fmla="*/ 2772335 h 2991508"/>
                <a:gd name="connsiteX18" fmla="*/ 465189 w 1953190"/>
                <a:gd name="connsiteY18" fmla="*/ 2891702 h 2991508"/>
                <a:gd name="connsiteX19" fmla="*/ 220668 w 1953190"/>
                <a:gd name="connsiteY19" fmla="*/ 2991507 h 2991508"/>
                <a:gd name="connsiteX20" fmla="*/ 48254 w 1953190"/>
                <a:gd name="connsiteY20" fmla="*/ 2358824 h 2991508"/>
                <a:gd name="connsiteX21" fmla="*/ 318 w 1953190"/>
                <a:gd name="connsiteY21" fmla="*/ 1730652 h 2991508"/>
                <a:gd name="connsiteX22" fmla="*/ 105813 w 1953190"/>
                <a:gd name="connsiteY22" fmla="*/ 904785 h 2991508"/>
                <a:gd name="connsiteX23" fmla="*/ 278284 w 1953190"/>
                <a:gd name="connsiteY23" fmla="*/ 433148 h 2991508"/>
                <a:gd name="connsiteX24" fmla="*/ 443791 w 1953190"/>
                <a:gd name="connsiteY24" fmla="*/ 172515 h 2991508"/>
                <a:gd name="connsiteX25" fmla="*/ 612642 w 1953190"/>
                <a:gd name="connsiteY25" fmla="*/ 0 h 2991508"/>
                <a:gd name="connsiteX26" fmla="*/ 731864 w 1953190"/>
                <a:gd name="connsiteY26" fmla="*/ 332056 h 2991508"/>
                <a:gd name="connsiteX27" fmla="*/ 724750 w 1953190"/>
                <a:gd name="connsiteY27" fmla="*/ 678085 h 2991508"/>
                <a:gd name="connsiteX28" fmla="*/ 547648 w 1953190"/>
                <a:gd name="connsiteY28" fmla="*/ 1005788 h 2991508"/>
                <a:gd name="connsiteX29" fmla="*/ 550122 w 1953190"/>
                <a:gd name="connsiteY29" fmla="*/ 1049853 h 2991508"/>
                <a:gd name="connsiteX30" fmla="*/ 968860 w 1953190"/>
                <a:gd name="connsiteY30" fmla="*/ 813397 h 2991508"/>
                <a:gd name="connsiteX31" fmla="*/ 1461254 w 1953190"/>
                <a:gd name="connsiteY31" fmla="*/ 701311 h 2991508"/>
                <a:gd name="connsiteX32" fmla="*/ 1473856 w 1953190"/>
                <a:gd name="connsiteY32" fmla="*/ 708401 h 2991508"/>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35637 w 1983014"/>
                <a:gd name="connsiteY22" fmla="*/ 904785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750 w 1983084"/>
                <a:gd name="connsiteY0" fmla="*/ 708401 h 2991507"/>
                <a:gd name="connsiteX1" fmla="*/ 1441157 w 1983084"/>
                <a:gd name="connsiteY1" fmla="*/ 919813 h 2991507"/>
                <a:gd name="connsiteX2" fmla="*/ 1219954 w 1983084"/>
                <a:gd name="connsiteY2" fmla="*/ 1213129 h 2991507"/>
                <a:gd name="connsiteX3" fmla="*/ 939073 w 1983084"/>
                <a:gd name="connsiteY3" fmla="*/ 1450576 h 2991507"/>
                <a:gd name="connsiteX4" fmla="*/ 596812 w 1983084"/>
                <a:gd name="connsiteY4" fmla="*/ 1632245 h 2991507"/>
                <a:gd name="connsiteX5" fmla="*/ 767160 w 1983084"/>
                <a:gd name="connsiteY5" fmla="*/ 1653421 h 2991507"/>
                <a:gd name="connsiteX6" fmla="*/ 1304774 w 1983084"/>
                <a:gd name="connsiteY6" fmla="*/ 1655250 h 2991507"/>
                <a:gd name="connsiteX7" fmla="*/ 1704866 w 1983084"/>
                <a:gd name="connsiteY7" fmla="*/ 1749816 h 2991507"/>
                <a:gd name="connsiteX8" fmla="*/ 1962155 w 1983084"/>
                <a:gd name="connsiteY8" fmla="*/ 1866208 h 2991507"/>
                <a:gd name="connsiteX9" fmla="*/ 1936029 w 1983084"/>
                <a:gd name="connsiteY9" fmla="*/ 1943962 h 2991507"/>
                <a:gd name="connsiteX10" fmla="*/ 1683042 w 1983084"/>
                <a:gd name="connsiteY10" fmla="*/ 2106263 h 2991507"/>
                <a:gd name="connsiteX11" fmla="*/ 1282950 w 1983084"/>
                <a:gd name="connsiteY11" fmla="*/ 2208104 h 2991507"/>
                <a:gd name="connsiteX12" fmla="*/ 965635 w 1983084"/>
                <a:gd name="connsiteY12" fmla="*/ 2195250 h 2991507"/>
                <a:gd name="connsiteX13" fmla="*/ 608543 w 1983084"/>
                <a:gd name="connsiteY13" fmla="*/ 2089164 h 2991507"/>
                <a:gd name="connsiteX14" fmla="*/ 351749 w 1983084"/>
                <a:gd name="connsiteY14" fmla="*/ 1949541 h 2991507"/>
                <a:gd name="connsiteX15" fmla="*/ 342903 w 1983084"/>
                <a:gd name="connsiteY15" fmla="*/ 1997936 h 2991507"/>
                <a:gd name="connsiteX16" fmla="*/ 396859 w 1983084"/>
                <a:gd name="connsiteY16" fmla="*/ 2349194 h 2991507"/>
                <a:gd name="connsiteX17" fmla="*/ 489005 w 1983084"/>
                <a:gd name="connsiteY17" fmla="*/ 2732957 h 2991507"/>
                <a:gd name="connsiteX18" fmla="*/ 553043 w 1983084"/>
                <a:gd name="connsiteY18" fmla="*/ 2882494 h 2991507"/>
                <a:gd name="connsiteX19" fmla="*/ 250562 w 1983084"/>
                <a:gd name="connsiteY19" fmla="*/ 2991507 h 2991507"/>
                <a:gd name="connsiteX20" fmla="*/ 63305 w 1983084"/>
                <a:gd name="connsiteY20" fmla="*/ 2363639 h 2991507"/>
                <a:gd name="connsiteX21" fmla="*/ 199 w 1983084"/>
                <a:gd name="connsiteY21" fmla="*/ 1690577 h 2991507"/>
                <a:gd name="connsiteX22" fmla="*/ 120046 w 1983084"/>
                <a:gd name="connsiteY22" fmla="*/ 908009 h 2991507"/>
                <a:gd name="connsiteX23" fmla="*/ 308178 w 1983084"/>
                <a:gd name="connsiteY23" fmla="*/ 433148 h 2991507"/>
                <a:gd name="connsiteX24" fmla="*/ 473685 w 1983084"/>
                <a:gd name="connsiteY24" fmla="*/ 172515 h 2991507"/>
                <a:gd name="connsiteX25" fmla="*/ 642536 w 1983084"/>
                <a:gd name="connsiteY25" fmla="*/ 0 h 2991507"/>
                <a:gd name="connsiteX26" fmla="*/ 761758 w 1983084"/>
                <a:gd name="connsiteY26" fmla="*/ 332056 h 2991507"/>
                <a:gd name="connsiteX27" fmla="*/ 754644 w 1983084"/>
                <a:gd name="connsiteY27" fmla="*/ 678085 h 2991507"/>
                <a:gd name="connsiteX28" fmla="*/ 577542 w 1983084"/>
                <a:gd name="connsiteY28" fmla="*/ 1005788 h 2991507"/>
                <a:gd name="connsiteX29" fmla="*/ 580016 w 1983084"/>
                <a:gd name="connsiteY29" fmla="*/ 1049853 h 2991507"/>
                <a:gd name="connsiteX30" fmla="*/ 998754 w 1983084"/>
                <a:gd name="connsiteY30" fmla="*/ 813397 h 2991507"/>
                <a:gd name="connsiteX31" fmla="*/ 1491148 w 1983084"/>
                <a:gd name="connsiteY31" fmla="*/ 701311 h 2991507"/>
                <a:gd name="connsiteX32" fmla="*/ 1503750 w 1983084"/>
                <a:gd name="connsiteY32" fmla="*/ 708401 h 2991507"/>
                <a:gd name="connsiteX0" fmla="*/ 1503751 w 1983085"/>
                <a:gd name="connsiteY0" fmla="*/ 708401 h 2991507"/>
                <a:gd name="connsiteX1" fmla="*/ 1441158 w 1983085"/>
                <a:gd name="connsiteY1" fmla="*/ 919813 h 2991507"/>
                <a:gd name="connsiteX2" fmla="*/ 1219955 w 1983085"/>
                <a:gd name="connsiteY2" fmla="*/ 1213129 h 2991507"/>
                <a:gd name="connsiteX3" fmla="*/ 939074 w 1983085"/>
                <a:gd name="connsiteY3" fmla="*/ 1450576 h 2991507"/>
                <a:gd name="connsiteX4" fmla="*/ 596813 w 1983085"/>
                <a:gd name="connsiteY4" fmla="*/ 1632245 h 2991507"/>
                <a:gd name="connsiteX5" fmla="*/ 767161 w 1983085"/>
                <a:gd name="connsiteY5" fmla="*/ 1653421 h 2991507"/>
                <a:gd name="connsiteX6" fmla="*/ 1304775 w 1983085"/>
                <a:gd name="connsiteY6" fmla="*/ 1655250 h 2991507"/>
                <a:gd name="connsiteX7" fmla="*/ 1704867 w 1983085"/>
                <a:gd name="connsiteY7" fmla="*/ 1749816 h 2991507"/>
                <a:gd name="connsiteX8" fmla="*/ 1962156 w 1983085"/>
                <a:gd name="connsiteY8" fmla="*/ 1866208 h 2991507"/>
                <a:gd name="connsiteX9" fmla="*/ 1936030 w 1983085"/>
                <a:gd name="connsiteY9" fmla="*/ 1943962 h 2991507"/>
                <a:gd name="connsiteX10" fmla="*/ 1683043 w 1983085"/>
                <a:gd name="connsiteY10" fmla="*/ 2106263 h 2991507"/>
                <a:gd name="connsiteX11" fmla="*/ 1282951 w 1983085"/>
                <a:gd name="connsiteY11" fmla="*/ 2208104 h 2991507"/>
                <a:gd name="connsiteX12" fmla="*/ 965636 w 1983085"/>
                <a:gd name="connsiteY12" fmla="*/ 2195250 h 2991507"/>
                <a:gd name="connsiteX13" fmla="*/ 608544 w 1983085"/>
                <a:gd name="connsiteY13" fmla="*/ 2089164 h 2991507"/>
                <a:gd name="connsiteX14" fmla="*/ 351750 w 1983085"/>
                <a:gd name="connsiteY14" fmla="*/ 1949541 h 2991507"/>
                <a:gd name="connsiteX15" fmla="*/ 342904 w 1983085"/>
                <a:gd name="connsiteY15" fmla="*/ 1997936 h 2991507"/>
                <a:gd name="connsiteX16" fmla="*/ 396860 w 1983085"/>
                <a:gd name="connsiteY16" fmla="*/ 2349194 h 2991507"/>
                <a:gd name="connsiteX17" fmla="*/ 509109 w 1983085"/>
                <a:gd name="connsiteY17" fmla="*/ 2762247 h 2991507"/>
                <a:gd name="connsiteX18" fmla="*/ 553044 w 1983085"/>
                <a:gd name="connsiteY18" fmla="*/ 2882494 h 2991507"/>
                <a:gd name="connsiteX19" fmla="*/ 250563 w 1983085"/>
                <a:gd name="connsiteY19" fmla="*/ 2991507 h 2991507"/>
                <a:gd name="connsiteX20" fmla="*/ 63306 w 1983085"/>
                <a:gd name="connsiteY20" fmla="*/ 2363639 h 2991507"/>
                <a:gd name="connsiteX21" fmla="*/ 200 w 1983085"/>
                <a:gd name="connsiteY21" fmla="*/ 1690577 h 2991507"/>
                <a:gd name="connsiteX22" fmla="*/ 120047 w 1983085"/>
                <a:gd name="connsiteY22" fmla="*/ 908009 h 2991507"/>
                <a:gd name="connsiteX23" fmla="*/ 308179 w 1983085"/>
                <a:gd name="connsiteY23" fmla="*/ 433148 h 2991507"/>
                <a:gd name="connsiteX24" fmla="*/ 473686 w 1983085"/>
                <a:gd name="connsiteY24" fmla="*/ 172515 h 2991507"/>
                <a:gd name="connsiteX25" fmla="*/ 642537 w 1983085"/>
                <a:gd name="connsiteY25" fmla="*/ 0 h 2991507"/>
                <a:gd name="connsiteX26" fmla="*/ 761759 w 1983085"/>
                <a:gd name="connsiteY26" fmla="*/ 332056 h 2991507"/>
                <a:gd name="connsiteX27" fmla="*/ 754645 w 1983085"/>
                <a:gd name="connsiteY27" fmla="*/ 678085 h 2991507"/>
                <a:gd name="connsiteX28" fmla="*/ 577543 w 1983085"/>
                <a:gd name="connsiteY28" fmla="*/ 1005788 h 2991507"/>
                <a:gd name="connsiteX29" fmla="*/ 580017 w 1983085"/>
                <a:gd name="connsiteY29" fmla="*/ 1049853 h 2991507"/>
                <a:gd name="connsiteX30" fmla="*/ 998755 w 1983085"/>
                <a:gd name="connsiteY30" fmla="*/ 813397 h 2991507"/>
                <a:gd name="connsiteX31" fmla="*/ 1491149 w 1983085"/>
                <a:gd name="connsiteY31" fmla="*/ 701311 h 2991507"/>
                <a:gd name="connsiteX32" fmla="*/ 1503751 w 1983085"/>
                <a:gd name="connsiteY32" fmla="*/ 708401 h 299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83085" h="2991507">
                  <a:moveTo>
                    <a:pt x="1503751" y="708401"/>
                  </a:moveTo>
                  <a:cubicBezTo>
                    <a:pt x="1523712" y="737061"/>
                    <a:pt x="1480707" y="845173"/>
                    <a:pt x="1441158" y="919813"/>
                  </a:cubicBezTo>
                  <a:cubicBezTo>
                    <a:pt x="1395959" y="1005116"/>
                    <a:pt x="1303636" y="1124669"/>
                    <a:pt x="1219955" y="1213129"/>
                  </a:cubicBezTo>
                  <a:cubicBezTo>
                    <a:pt x="1136275" y="1301590"/>
                    <a:pt x="1042931" y="1380723"/>
                    <a:pt x="939074" y="1450576"/>
                  </a:cubicBezTo>
                  <a:cubicBezTo>
                    <a:pt x="835217" y="1520429"/>
                    <a:pt x="606345" y="1620692"/>
                    <a:pt x="596813" y="1632245"/>
                  </a:cubicBezTo>
                  <a:cubicBezTo>
                    <a:pt x="587281" y="1643798"/>
                    <a:pt x="649167" y="1649587"/>
                    <a:pt x="767161" y="1653421"/>
                  </a:cubicBezTo>
                  <a:cubicBezTo>
                    <a:pt x="885155" y="1657255"/>
                    <a:pt x="1148491" y="1639184"/>
                    <a:pt x="1304775" y="1655250"/>
                  </a:cubicBezTo>
                  <a:cubicBezTo>
                    <a:pt x="1461059" y="1671316"/>
                    <a:pt x="1595303" y="1714658"/>
                    <a:pt x="1704867" y="1749816"/>
                  </a:cubicBezTo>
                  <a:cubicBezTo>
                    <a:pt x="1814430" y="1784976"/>
                    <a:pt x="1923629" y="1833850"/>
                    <a:pt x="1962156" y="1866208"/>
                  </a:cubicBezTo>
                  <a:cubicBezTo>
                    <a:pt x="2000683" y="1898565"/>
                    <a:pt x="1982548" y="1903952"/>
                    <a:pt x="1936030" y="1943962"/>
                  </a:cubicBezTo>
                  <a:cubicBezTo>
                    <a:pt x="1889511" y="1983971"/>
                    <a:pt x="1791890" y="2062239"/>
                    <a:pt x="1683043" y="2106263"/>
                  </a:cubicBezTo>
                  <a:cubicBezTo>
                    <a:pt x="1574197" y="2150286"/>
                    <a:pt x="1402519" y="2193274"/>
                    <a:pt x="1282951" y="2208104"/>
                  </a:cubicBezTo>
                  <a:cubicBezTo>
                    <a:pt x="1163382" y="2222935"/>
                    <a:pt x="1078036" y="2215074"/>
                    <a:pt x="965636" y="2195250"/>
                  </a:cubicBezTo>
                  <a:cubicBezTo>
                    <a:pt x="853235" y="2175427"/>
                    <a:pt x="710858" y="2130115"/>
                    <a:pt x="608544" y="2089164"/>
                  </a:cubicBezTo>
                  <a:cubicBezTo>
                    <a:pt x="506230" y="2048213"/>
                    <a:pt x="368968" y="1961518"/>
                    <a:pt x="351750" y="1949541"/>
                  </a:cubicBezTo>
                  <a:cubicBezTo>
                    <a:pt x="334532" y="1937564"/>
                    <a:pt x="335386" y="1931327"/>
                    <a:pt x="342904" y="1997936"/>
                  </a:cubicBezTo>
                  <a:cubicBezTo>
                    <a:pt x="350422" y="2064545"/>
                    <a:pt x="369159" y="2221809"/>
                    <a:pt x="396860" y="2349194"/>
                  </a:cubicBezTo>
                  <a:cubicBezTo>
                    <a:pt x="424561" y="2476579"/>
                    <a:pt x="467735" y="2639985"/>
                    <a:pt x="509109" y="2762247"/>
                  </a:cubicBezTo>
                  <a:lnTo>
                    <a:pt x="553044" y="2882494"/>
                  </a:lnTo>
                  <a:cubicBezTo>
                    <a:pt x="473777" y="2939687"/>
                    <a:pt x="326860" y="2968014"/>
                    <a:pt x="250563" y="2991507"/>
                  </a:cubicBezTo>
                  <a:cubicBezTo>
                    <a:pt x="170949" y="2783480"/>
                    <a:pt x="105033" y="2580461"/>
                    <a:pt x="63306" y="2363639"/>
                  </a:cubicBezTo>
                  <a:cubicBezTo>
                    <a:pt x="21579" y="2146817"/>
                    <a:pt x="-2461" y="1929490"/>
                    <a:pt x="200" y="1690577"/>
                  </a:cubicBezTo>
                  <a:cubicBezTo>
                    <a:pt x="2859" y="1451663"/>
                    <a:pt x="68717" y="1117581"/>
                    <a:pt x="120047" y="908009"/>
                  </a:cubicBezTo>
                  <a:cubicBezTo>
                    <a:pt x="171377" y="698438"/>
                    <a:pt x="249239" y="555730"/>
                    <a:pt x="308179" y="433148"/>
                  </a:cubicBezTo>
                  <a:cubicBezTo>
                    <a:pt x="367119" y="310566"/>
                    <a:pt x="414822" y="245163"/>
                    <a:pt x="473686" y="172515"/>
                  </a:cubicBezTo>
                  <a:cubicBezTo>
                    <a:pt x="525192" y="108949"/>
                    <a:pt x="595112" y="17610"/>
                    <a:pt x="642537" y="0"/>
                  </a:cubicBezTo>
                  <a:cubicBezTo>
                    <a:pt x="709556" y="115352"/>
                    <a:pt x="737990" y="210065"/>
                    <a:pt x="761759" y="332056"/>
                  </a:cubicBezTo>
                  <a:cubicBezTo>
                    <a:pt x="780973" y="477891"/>
                    <a:pt x="781276" y="547748"/>
                    <a:pt x="754645" y="678085"/>
                  </a:cubicBezTo>
                  <a:cubicBezTo>
                    <a:pt x="727497" y="810951"/>
                    <a:pt x="606647" y="943826"/>
                    <a:pt x="577543" y="1005788"/>
                  </a:cubicBezTo>
                  <a:cubicBezTo>
                    <a:pt x="548438" y="1067749"/>
                    <a:pt x="509816" y="1081918"/>
                    <a:pt x="580017" y="1049853"/>
                  </a:cubicBezTo>
                  <a:cubicBezTo>
                    <a:pt x="650219" y="1017789"/>
                    <a:pt x="846899" y="871489"/>
                    <a:pt x="998755" y="813397"/>
                  </a:cubicBezTo>
                  <a:cubicBezTo>
                    <a:pt x="1150609" y="755308"/>
                    <a:pt x="1446228" y="697135"/>
                    <a:pt x="1491149" y="701311"/>
                  </a:cubicBezTo>
                  <a:cubicBezTo>
                    <a:pt x="1496764" y="701833"/>
                    <a:pt x="1500901" y="704307"/>
                    <a:pt x="1503751" y="708401"/>
                  </a:cubicBezTo>
                  <a:close/>
                </a:path>
              </a:pathLst>
            </a:custGeom>
            <a:solidFill>
              <a:schemeClr val="accent4">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1" name="Freeform: Shape 20">
            <a:extLst>
              <a:ext uri="{FF2B5EF4-FFF2-40B4-BE49-F238E27FC236}">
                <a16:creationId xmlns:a16="http://schemas.microsoft.com/office/drawing/2014/main" id="{BFCF87BA-AAE8-70F1-9D5E-EF2B1C8B4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140193" flipH="1">
            <a:off x="752183" y="3552099"/>
            <a:ext cx="395503" cy="388834"/>
          </a:xfrm>
          <a:custGeom>
            <a:avLst/>
            <a:gdLst>
              <a:gd name="connsiteX0" fmla="*/ 14793 w 1356327"/>
              <a:gd name="connsiteY0" fmla="*/ 970823 h 1353988"/>
              <a:gd name="connsiteX1" fmla="*/ 314198 w 1356327"/>
              <a:gd name="connsiteY1" fmla="*/ 1245952 h 1353988"/>
              <a:gd name="connsiteX2" fmla="*/ 435579 w 1356327"/>
              <a:gd name="connsiteY2" fmla="*/ 1286412 h 1353988"/>
              <a:gd name="connsiteX3" fmla="*/ 937285 w 1356327"/>
              <a:gd name="connsiteY3" fmla="*/ 1334965 h 1353988"/>
              <a:gd name="connsiteX4" fmla="*/ 1301427 w 1356327"/>
              <a:gd name="connsiteY4" fmla="*/ 938455 h 1353988"/>
              <a:gd name="connsiteX5" fmla="*/ 1349979 w 1356327"/>
              <a:gd name="connsiteY5" fmla="*/ 566221 h 1353988"/>
              <a:gd name="connsiteX6" fmla="*/ 1252874 w 1356327"/>
              <a:gd name="connsiteY6" fmla="*/ 193988 h 1353988"/>
              <a:gd name="connsiteX7" fmla="*/ 880641 w 1356327"/>
              <a:gd name="connsiteY7" fmla="*/ 88791 h 1353988"/>
              <a:gd name="connsiteX8" fmla="*/ 637880 w 1356327"/>
              <a:gd name="connsiteY8" fmla="*/ 7871 h 1353988"/>
              <a:gd name="connsiteX9" fmla="*/ 209002 w 1356327"/>
              <a:gd name="connsiteY9" fmla="*/ 291092 h 1353988"/>
              <a:gd name="connsiteX10" fmla="*/ 63345 w 1356327"/>
              <a:gd name="connsiteY10" fmla="*/ 485301 h 1353988"/>
              <a:gd name="connsiteX11" fmla="*/ 14793 w 1356327"/>
              <a:gd name="connsiteY11" fmla="*/ 970823 h 1353988"/>
              <a:gd name="connsiteX0" fmla="*/ 14793 w 1356327"/>
              <a:gd name="connsiteY0" fmla="*/ 972135 h 1355300"/>
              <a:gd name="connsiteX1" fmla="*/ 314198 w 1356327"/>
              <a:gd name="connsiteY1" fmla="*/ 1247264 h 1355300"/>
              <a:gd name="connsiteX2" fmla="*/ 435579 w 1356327"/>
              <a:gd name="connsiteY2" fmla="*/ 1287724 h 1355300"/>
              <a:gd name="connsiteX3" fmla="*/ 937285 w 1356327"/>
              <a:gd name="connsiteY3" fmla="*/ 1336277 h 1355300"/>
              <a:gd name="connsiteX4" fmla="*/ 1301427 w 1356327"/>
              <a:gd name="connsiteY4" fmla="*/ 939767 h 1355300"/>
              <a:gd name="connsiteX5" fmla="*/ 1349979 w 1356327"/>
              <a:gd name="connsiteY5" fmla="*/ 567533 h 1355300"/>
              <a:gd name="connsiteX6" fmla="*/ 1252874 w 1356327"/>
              <a:gd name="connsiteY6" fmla="*/ 195300 h 1355300"/>
              <a:gd name="connsiteX7" fmla="*/ 880641 w 1356327"/>
              <a:gd name="connsiteY7" fmla="*/ 90103 h 1355300"/>
              <a:gd name="connsiteX8" fmla="*/ 637880 w 1356327"/>
              <a:gd name="connsiteY8" fmla="*/ 9183 h 1355300"/>
              <a:gd name="connsiteX9" fmla="*/ 209002 w 1356327"/>
              <a:gd name="connsiteY9" fmla="*/ 292404 h 1355300"/>
              <a:gd name="connsiteX10" fmla="*/ 63345 w 1356327"/>
              <a:gd name="connsiteY10" fmla="*/ 486613 h 1355300"/>
              <a:gd name="connsiteX11" fmla="*/ 14793 w 1356327"/>
              <a:gd name="connsiteY11" fmla="*/ 972135 h 1355300"/>
              <a:gd name="connsiteX0" fmla="*/ 14793 w 1356327"/>
              <a:gd name="connsiteY0" fmla="*/ 970824 h 1353989"/>
              <a:gd name="connsiteX1" fmla="*/ 314198 w 1356327"/>
              <a:gd name="connsiteY1" fmla="*/ 1245953 h 1353989"/>
              <a:gd name="connsiteX2" fmla="*/ 435579 w 1356327"/>
              <a:gd name="connsiteY2" fmla="*/ 1286413 h 1353989"/>
              <a:gd name="connsiteX3" fmla="*/ 937285 w 1356327"/>
              <a:gd name="connsiteY3" fmla="*/ 1334966 h 1353989"/>
              <a:gd name="connsiteX4" fmla="*/ 1301427 w 1356327"/>
              <a:gd name="connsiteY4" fmla="*/ 938456 h 1353989"/>
              <a:gd name="connsiteX5" fmla="*/ 1349979 w 1356327"/>
              <a:gd name="connsiteY5" fmla="*/ 566222 h 1353989"/>
              <a:gd name="connsiteX6" fmla="*/ 1252874 w 1356327"/>
              <a:gd name="connsiteY6" fmla="*/ 193989 h 1353989"/>
              <a:gd name="connsiteX7" fmla="*/ 918348 w 1356327"/>
              <a:gd name="connsiteY7" fmla="*/ 88792 h 1353989"/>
              <a:gd name="connsiteX8" fmla="*/ 637880 w 1356327"/>
              <a:gd name="connsiteY8" fmla="*/ 7872 h 1353989"/>
              <a:gd name="connsiteX9" fmla="*/ 209002 w 1356327"/>
              <a:gd name="connsiteY9" fmla="*/ 291093 h 1353989"/>
              <a:gd name="connsiteX10" fmla="*/ 63345 w 1356327"/>
              <a:gd name="connsiteY10" fmla="*/ 485302 h 1353989"/>
              <a:gd name="connsiteX11" fmla="*/ 14793 w 1356327"/>
              <a:gd name="connsiteY11" fmla="*/ 970824 h 1353989"/>
              <a:gd name="connsiteX0" fmla="*/ 14793 w 1356327"/>
              <a:gd name="connsiteY0" fmla="*/ 882394 h 1265559"/>
              <a:gd name="connsiteX1" fmla="*/ 314198 w 1356327"/>
              <a:gd name="connsiteY1" fmla="*/ 1157523 h 1265559"/>
              <a:gd name="connsiteX2" fmla="*/ 435579 w 1356327"/>
              <a:gd name="connsiteY2" fmla="*/ 1197983 h 1265559"/>
              <a:gd name="connsiteX3" fmla="*/ 937285 w 1356327"/>
              <a:gd name="connsiteY3" fmla="*/ 1246536 h 1265559"/>
              <a:gd name="connsiteX4" fmla="*/ 1301427 w 1356327"/>
              <a:gd name="connsiteY4" fmla="*/ 850026 h 1265559"/>
              <a:gd name="connsiteX5" fmla="*/ 1349979 w 1356327"/>
              <a:gd name="connsiteY5" fmla="*/ 477792 h 1265559"/>
              <a:gd name="connsiteX6" fmla="*/ 1252874 w 1356327"/>
              <a:gd name="connsiteY6" fmla="*/ 105559 h 1265559"/>
              <a:gd name="connsiteX7" fmla="*/ 918348 w 1356327"/>
              <a:gd name="connsiteY7" fmla="*/ 362 h 1265559"/>
              <a:gd name="connsiteX8" fmla="*/ 566236 w 1356327"/>
              <a:gd name="connsiteY8" fmla="*/ 75927 h 1265559"/>
              <a:gd name="connsiteX9" fmla="*/ 209002 w 1356327"/>
              <a:gd name="connsiteY9" fmla="*/ 202663 h 1265559"/>
              <a:gd name="connsiteX10" fmla="*/ 63345 w 1356327"/>
              <a:gd name="connsiteY10" fmla="*/ 396872 h 1265559"/>
              <a:gd name="connsiteX11" fmla="*/ 14793 w 1356327"/>
              <a:gd name="connsiteY11" fmla="*/ 882394 h 1265559"/>
              <a:gd name="connsiteX0" fmla="*/ 14793 w 1356327"/>
              <a:gd name="connsiteY0" fmla="*/ 905493 h 1288658"/>
              <a:gd name="connsiteX1" fmla="*/ 314198 w 1356327"/>
              <a:gd name="connsiteY1" fmla="*/ 1180622 h 1288658"/>
              <a:gd name="connsiteX2" fmla="*/ 435579 w 1356327"/>
              <a:gd name="connsiteY2" fmla="*/ 1221082 h 1288658"/>
              <a:gd name="connsiteX3" fmla="*/ 937285 w 1356327"/>
              <a:gd name="connsiteY3" fmla="*/ 1269635 h 1288658"/>
              <a:gd name="connsiteX4" fmla="*/ 1301427 w 1356327"/>
              <a:gd name="connsiteY4" fmla="*/ 873125 h 1288658"/>
              <a:gd name="connsiteX5" fmla="*/ 1349979 w 1356327"/>
              <a:gd name="connsiteY5" fmla="*/ 500891 h 1288658"/>
              <a:gd name="connsiteX6" fmla="*/ 1252874 w 1356327"/>
              <a:gd name="connsiteY6" fmla="*/ 128658 h 1288658"/>
              <a:gd name="connsiteX7" fmla="*/ 918348 w 1356327"/>
              <a:gd name="connsiteY7" fmla="*/ 23461 h 1288658"/>
              <a:gd name="connsiteX8" fmla="*/ 519102 w 1356327"/>
              <a:gd name="connsiteY8" fmla="*/ 17955 h 1288658"/>
              <a:gd name="connsiteX9" fmla="*/ 209002 w 1356327"/>
              <a:gd name="connsiteY9" fmla="*/ 225762 h 1288658"/>
              <a:gd name="connsiteX10" fmla="*/ 63345 w 1356327"/>
              <a:gd name="connsiteY10" fmla="*/ 419971 h 1288658"/>
              <a:gd name="connsiteX11" fmla="*/ 14793 w 1356327"/>
              <a:gd name="connsiteY11" fmla="*/ 905493 h 1288658"/>
              <a:gd name="connsiteX0" fmla="*/ 14793 w 1360084"/>
              <a:gd name="connsiteY0" fmla="*/ 912051 h 1295216"/>
              <a:gd name="connsiteX1" fmla="*/ 314198 w 1360084"/>
              <a:gd name="connsiteY1" fmla="*/ 1187180 h 1295216"/>
              <a:gd name="connsiteX2" fmla="*/ 435579 w 1360084"/>
              <a:gd name="connsiteY2" fmla="*/ 1227640 h 1295216"/>
              <a:gd name="connsiteX3" fmla="*/ 937285 w 1360084"/>
              <a:gd name="connsiteY3" fmla="*/ 1276193 h 1295216"/>
              <a:gd name="connsiteX4" fmla="*/ 1301427 w 1360084"/>
              <a:gd name="connsiteY4" fmla="*/ 879683 h 1295216"/>
              <a:gd name="connsiteX5" fmla="*/ 1349979 w 1360084"/>
              <a:gd name="connsiteY5" fmla="*/ 507449 h 1295216"/>
              <a:gd name="connsiteX6" fmla="*/ 1201969 w 1360084"/>
              <a:gd name="connsiteY6" fmla="*/ 257765 h 1295216"/>
              <a:gd name="connsiteX7" fmla="*/ 918348 w 1360084"/>
              <a:gd name="connsiteY7" fmla="*/ 30019 h 1295216"/>
              <a:gd name="connsiteX8" fmla="*/ 519102 w 1360084"/>
              <a:gd name="connsiteY8" fmla="*/ 24513 h 1295216"/>
              <a:gd name="connsiteX9" fmla="*/ 209002 w 1360084"/>
              <a:gd name="connsiteY9" fmla="*/ 232320 h 1295216"/>
              <a:gd name="connsiteX10" fmla="*/ 63345 w 1360084"/>
              <a:gd name="connsiteY10" fmla="*/ 426529 h 1295216"/>
              <a:gd name="connsiteX11" fmla="*/ 14793 w 1360084"/>
              <a:gd name="connsiteY11" fmla="*/ 912051 h 1295216"/>
              <a:gd name="connsiteX0" fmla="*/ 14793 w 1360224"/>
              <a:gd name="connsiteY0" fmla="*/ 907038 h 1290203"/>
              <a:gd name="connsiteX1" fmla="*/ 314198 w 1360224"/>
              <a:gd name="connsiteY1" fmla="*/ 1182167 h 1290203"/>
              <a:gd name="connsiteX2" fmla="*/ 435579 w 1360224"/>
              <a:gd name="connsiteY2" fmla="*/ 1222627 h 1290203"/>
              <a:gd name="connsiteX3" fmla="*/ 937285 w 1360224"/>
              <a:gd name="connsiteY3" fmla="*/ 1271180 h 1290203"/>
              <a:gd name="connsiteX4" fmla="*/ 1301427 w 1360224"/>
              <a:gd name="connsiteY4" fmla="*/ 874670 h 1290203"/>
              <a:gd name="connsiteX5" fmla="*/ 1349979 w 1360224"/>
              <a:gd name="connsiteY5" fmla="*/ 502436 h 1290203"/>
              <a:gd name="connsiteX6" fmla="*/ 1200083 w 1360224"/>
              <a:gd name="connsiteY6" fmla="*/ 162255 h 1290203"/>
              <a:gd name="connsiteX7" fmla="*/ 918348 w 1360224"/>
              <a:gd name="connsiteY7" fmla="*/ 25006 h 1290203"/>
              <a:gd name="connsiteX8" fmla="*/ 519102 w 1360224"/>
              <a:gd name="connsiteY8" fmla="*/ 19500 h 1290203"/>
              <a:gd name="connsiteX9" fmla="*/ 209002 w 1360224"/>
              <a:gd name="connsiteY9" fmla="*/ 227307 h 1290203"/>
              <a:gd name="connsiteX10" fmla="*/ 63345 w 1360224"/>
              <a:gd name="connsiteY10" fmla="*/ 421516 h 1290203"/>
              <a:gd name="connsiteX11" fmla="*/ 14793 w 1360224"/>
              <a:gd name="connsiteY11" fmla="*/ 907038 h 1290203"/>
              <a:gd name="connsiteX0" fmla="*/ 14793 w 1345120"/>
              <a:gd name="connsiteY0" fmla="*/ 907038 h 1290203"/>
              <a:gd name="connsiteX1" fmla="*/ 314198 w 1345120"/>
              <a:gd name="connsiteY1" fmla="*/ 1182167 h 1290203"/>
              <a:gd name="connsiteX2" fmla="*/ 435579 w 1345120"/>
              <a:gd name="connsiteY2" fmla="*/ 1222627 h 1290203"/>
              <a:gd name="connsiteX3" fmla="*/ 937285 w 1345120"/>
              <a:gd name="connsiteY3" fmla="*/ 1271180 h 1290203"/>
              <a:gd name="connsiteX4" fmla="*/ 1301427 w 1345120"/>
              <a:gd name="connsiteY4" fmla="*/ 874670 h 1290203"/>
              <a:gd name="connsiteX5" fmla="*/ 1327355 w 1345120"/>
              <a:gd name="connsiteY5" fmla="*/ 504322 h 1290203"/>
              <a:gd name="connsiteX6" fmla="*/ 1200083 w 1345120"/>
              <a:gd name="connsiteY6" fmla="*/ 162255 h 1290203"/>
              <a:gd name="connsiteX7" fmla="*/ 918348 w 1345120"/>
              <a:gd name="connsiteY7" fmla="*/ 25006 h 1290203"/>
              <a:gd name="connsiteX8" fmla="*/ 519102 w 1345120"/>
              <a:gd name="connsiteY8" fmla="*/ 19500 h 1290203"/>
              <a:gd name="connsiteX9" fmla="*/ 209002 w 1345120"/>
              <a:gd name="connsiteY9" fmla="*/ 227307 h 1290203"/>
              <a:gd name="connsiteX10" fmla="*/ 63345 w 1345120"/>
              <a:gd name="connsiteY10" fmla="*/ 421516 h 1290203"/>
              <a:gd name="connsiteX11" fmla="*/ 14793 w 1345120"/>
              <a:gd name="connsiteY11" fmla="*/ 907038 h 1290203"/>
              <a:gd name="connsiteX0" fmla="*/ 11763 w 1342090"/>
              <a:gd name="connsiteY0" fmla="*/ 907038 h 1289887"/>
              <a:gd name="connsiteX1" fmla="*/ 267805 w 1342090"/>
              <a:gd name="connsiteY1" fmla="*/ 1197250 h 1289887"/>
              <a:gd name="connsiteX2" fmla="*/ 432549 w 1342090"/>
              <a:gd name="connsiteY2" fmla="*/ 1222627 h 1289887"/>
              <a:gd name="connsiteX3" fmla="*/ 934255 w 1342090"/>
              <a:gd name="connsiteY3" fmla="*/ 1271180 h 1289887"/>
              <a:gd name="connsiteX4" fmla="*/ 1298397 w 1342090"/>
              <a:gd name="connsiteY4" fmla="*/ 874670 h 1289887"/>
              <a:gd name="connsiteX5" fmla="*/ 1324325 w 1342090"/>
              <a:gd name="connsiteY5" fmla="*/ 504322 h 1289887"/>
              <a:gd name="connsiteX6" fmla="*/ 1197053 w 1342090"/>
              <a:gd name="connsiteY6" fmla="*/ 162255 h 1289887"/>
              <a:gd name="connsiteX7" fmla="*/ 915318 w 1342090"/>
              <a:gd name="connsiteY7" fmla="*/ 25006 h 1289887"/>
              <a:gd name="connsiteX8" fmla="*/ 516072 w 1342090"/>
              <a:gd name="connsiteY8" fmla="*/ 19500 h 1289887"/>
              <a:gd name="connsiteX9" fmla="*/ 205972 w 1342090"/>
              <a:gd name="connsiteY9" fmla="*/ 227307 h 1289887"/>
              <a:gd name="connsiteX10" fmla="*/ 60315 w 1342090"/>
              <a:gd name="connsiteY10" fmla="*/ 421516 h 1289887"/>
              <a:gd name="connsiteX11" fmla="*/ 11763 w 1342090"/>
              <a:gd name="connsiteY11" fmla="*/ 907038 h 1289887"/>
              <a:gd name="connsiteX0" fmla="*/ 11763 w 1342090"/>
              <a:gd name="connsiteY0" fmla="*/ 907038 h 1306674"/>
              <a:gd name="connsiteX1" fmla="*/ 267805 w 1342090"/>
              <a:gd name="connsiteY1" fmla="*/ 1197250 h 1306674"/>
              <a:gd name="connsiteX2" fmla="*/ 472142 w 1342090"/>
              <a:gd name="connsiteY2" fmla="*/ 1279188 h 1306674"/>
              <a:gd name="connsiteX3" fmla="*/ 934255 w 1342090"/>
              <a:gd name="connsiteY3" fmla="*/ 1271180 h 1306674"/>
              <a:gd name="connsiteX4" fmla="*/ 1298397 w 1342090"/>
              <a:gd name="connsiteY4" fmla="*/ 874670 h 1306674"/>
              <a:gd name="connsiteX5" fmla="*/ 1324325 w 1342090"/>
              <a:gd name="connsiteY5" fmla="*/ 504322 h 1306674"/>
              <a:gd name="connsiteX6" fmla="*/ 1197053 w 1342090"/>
              <a:gd name="connsiteY6" fmla="*/ 162255 h 1306674"/>
              <a:gd name="connsiteX7" fmla="*/ 915318 w 1342090"/>
              <a:gd name="connsiteY7" fmla="*/ 25006 h 1306674"/>
              <a:gd name="connsiteX8" fmla="*/ 516072 w 1342090"/>
              <a:gd name="connsiteY8" fmla="*/ 19500 h 1306674"/>
              <a:gd name="connsiteX9" fmla="*/ 205972 w 1342090"/>
              <a:gd name="connsiteY9" fmla="*/ 227307 h 1306674"/>
              <a:gd name="connsiteX10" fmla="*/ 60315 w 1342090"/>
              <a:gd name="connsiteY10" fmla="*/ 421516 h 1306674"/>
              <a:gd name="connsiteX11" fmla="*/ 11763 w 1342090"/>
              <a:gd name="connsiteY11" fmla="*/ 907038 h 1306674"/>
              <a:gd name="connsiteX0" fmla="*/ 11763 w 1339519"/>
              <a:gd name="connsiteY0" fmla="*/ 907038 h 1309345"/>
              <a:gd name="connsiteX1" fmla="*/ 267805 w 1339519"/>
              <a:gd name="connsiteY1" fmla="*/ 1197250 h 1309345"/>
              <a:gd name="connsiteX2" fmla="*/ 472142 w 1339519"/>
              <a:gd name="connsiteY2" fmla="*/ 1279188 h 1309345"/>
              <a:gd name="connsiteX3" fmla="*/ 977618 w 1339519"/>
              <a:gd name="connsiteY3" fmla="*/ 1274951 h 1309345"/>
              <a:gd name="connsiteX4" fmla="*/ 1298397 w 1339519"/>
              <a:gd name="connsiteY4" fmla="*/ 874670 h 1309345"/>
              <a:gd name="connsiteX5" fmla="*/ 1324325 w 1339519"/>
              <a:gd name="connsiteY5" fmla="*/ 504322 h 1309345"/>
              <a:gd name="connsiteX6" fmla="*/ 1197053 w 1339519"/>
              <a:gd name="connsiteY6" fmla="*/ 162255 h 1309345"/>
              <a:gd name="connsiteX7" fmla="*/ 915318 w 1339519"/>
              <a:gd name="connsiteY7" fmla="*/ 25006 h 1309345"/>
              <a:gd name="connsiteX8" fmla="*/ 516072 w 1339519"/>
              <a:gd name="connsiteY8" fmla="*/ 19500 h 1309345"/>
              <a:gd name="connsiteX9" fmla="*/ 205972 w 1339519"/>
              <a:gd name="connsiteY9" fmla="*/ 227307 h 1309345"/>
              <a:gd name="connsiteX10" fmla="*/ 60315 w 1339519"/>
              <a:gd name="connsiteY10" fmla="*/ 421516 h 1309345"/>
              <a:gd name="connsiteX11" fmla="*/ 11763 w 1339519"/>
              <a:gd name="connsiteY11" fmla="*/ 907038 h 1309345"/>
              <a:gd name="connsiteX0" fmla="*/ 22059 w 1349815"/>
              <a:gd name="connsiteY0" fmla="*/ 921109 h 1323416"/>
              <a:gd name="connsiteX1" fmla="*/ 278101 w 1349815"/>
              <a:gd name="connsiteY1" fmla="*/ 1211321 h 1323416"/>
              <a:gd name="connsiteX2" fmla="*/ 482438 w 1349815"/>
              <a:gd name="connsiteY2" fmla="*/ 1293259 h 1323416"/>
              <a:gd name="connsiteX3" fmla="*/ 987914 w 1349815"/>
              <a:gd name="connsiteY3" fmla="*/ 1289022 h 1323416"/>
              <a:gd name="connsiteX4" fmla="*/ 1308693 w 1349815"/>
              <a:gd name="connsiteY4" fmla="*/ 888741 h 1323416"/>
              <a:gd name="connsiteX5" fmla="*/ 1334621 w 1349815"/>
              <a:gd name="connsiteY5" fmla="*/ 518393 h 1323416"/>
              <a:gd name="connsiteX6" fmla="*/ 1207349 w 1349815"/>
              <a:gd name="connsiteY6" fmla="*/ 176326 h 1323416"/>
              <a:gd name="connsiteX7" fmla="*/ 925614 w 1349815"/>
              <a:gd name="connsiteY7" fmla="*/ 39077 h 1323416"/>
              <a:gd name="connsiteX8" fmla="*/ 526368 w 1349815"/>
              <a:gd name="connsiteY8" fmla="*/ 33571 h 1323416"/>
              <a:gd name="connsiteX9" fmla="*/ 70611 w 1349815"/>
              <a:gd name="connsiteY9" fmla="*/ 435587 h 1323416"/>
              <a:gd name="connsiteX10" fmla="*/ 22059 w 1349815"/>
              <a:gd name="connsiteY10" fmla="*/ 921109 h 1323416"/>
              <a:gd name="connsiteX0" fmla="*/ 22059 w 1349815"/>
              <a:gd name="connsiteY0" fmla="*/ 897592 h 1299899"/>
              <a:gd name="connsiteX1" fmla="*/ 278101 w 1349815"/>
              <a:gd name="connsiteY1" fmla="*/ 1187804 h 1299899"/>
              <a:gd name="connsiteX2" fmla="*/ 482438 w 1349815"/>
              <a:gd name="connsiteY2" fmla="*/ 1269742 h 1299899"/>
              <a:gd name="connsiteX3" fmla="*/ 987914 w 1349815"/>
              <a:gd name="connsiteY3" fmla="*/ 1265505 h 1299899"/>
              <a:gd name="connsiteX4" fmla="*/ 1308693 w 1349815"/>
              <a:gd name="connsiteY4" fmla="*/ 865224 h 1299899"/>
              <a:gd name="connsiteX5" fmla="*/ 1334621 w 1349815"/>
              <a:gd name="connsiteY5" fmla="*/ 494876 h 1299899"/>
              <a:gd name="connsiteX6" fmla="*/ 1207349 w 1349815"/>
              <a:gd name="connsiteY6" fmla="*/ 152809 h 1299899"/>
              <a:gd name="connsiteX7" fmla="*/ 526368 w 1349815"/>
              <a:gd name="connsiteY7" fmla="*/ 10054 h 1299899"/>
              <a:gd name="connsiteX8" fmla="*/ 70611 w 1349815"/>
              <a:gd name="connsiteY8" fmla="*/ 412070 h 1299899"/>
              <a:gd name="connsiteX9" fmla="*/ 22059 w 1349815"/>
              <a:gd name="connsiteY9" fmla="*/ 897592 h 1299899"/>
              <a:gd name="connsiteX0" fmla="*/ 22059 w 1327673"/>
              <a:gd name="connsiteY0" fmla="*/ 897592 h 1299899"/>
              <a:gd name="connsiteX1" fmla="*/ 278101 w 1327673"/>
              <a:gd name="connsiteY1" fmla="*/ 1187804 h 1299899"/>
              <a:gd name="connsiteX2" fmla="*/ 482438 w 1327673"/>
              <a:gd name="connsiteY2" fmla="*/ 1269742 h 1299899"/>
              <a:gd name="connsiteX3" fmla="*/ 987914 w 1327673"/>
              <a:gd name="connsiteY3" fmla="*/ 1265505 h 1299899"/>
              <a:gd name="connsiteX4" fmla="*/ 1308693 w 1327673"/>
              <a:gd name="connsiteY4" fmla="*/ 865224 h 1299899"/>
              <a:gd name="connsiteX5" fmla="*/ 1207349 w 1327673"/>
              <a:gd name="connsiteY5" fmla="*/ 152809 h 1299899"/>
              <a:gd name="connsiteX6" fmla="*/ 526368 w 1327673"/>
              <a:gd name="connsiteY6" fmla="*/ 10054 h 1299899"/>
              <a:gd name="connsiteX7" fmla="*/ 70611 w 1327673"/>
              <a:gd name="connsiteY7" fmla="*/ 412070 h 1299899"/>
              <a:gd name="connsiteX8" fmla="*/ 22059 w 1327673"/>
              <a:gd name="connsiteY8" fmla="*/ 897592 h 1299899"/>
              <a:gd name="connsiteX0" fmla="*/ 22059 w 1327673"/>
              <a:gd name="connsiteY0" fmla="*/ 897592 h 1284668"/>
              <a:gd name="connsiteX1" fmla="*/ 278101 w 1327673"/>
              <a:gd name="connsiteY1" fmla="*/ 1187804 h 1284668"/>
              <a:gd name="connsiteX2" fmla="*/ 987914 w 1327673"/>
              <a:gd name="connsiteY2" fmla="*/ 1265505 h 1284668"/>
              <a:gd name="connsiteX3" fmla="*/ 1308693 w 1327673"/>
              <a:gd name="connsiteY3" fmla="*/ 865224 h 1284668"/>
              <a:gd name="connsiteX4" fmla="*/ 1207349 w 1327673"/>
              <a:gd name="connsiteY4" fmla="*/ 152809 h 1284668"/>
              <a:gd name="connsiteX5" fmla="*/ 526368 w 1327673"/>
              <a:gd name="connsiteY5" fmla="*/ 10054 h 1284668"/>
              <a:gd name="connsiteX6" fmla="*/ 70611 w 1327673"/>
              <a:gd name="connsiteY6" fmla="*/ 412070 h 1284668"/>
              <a:gd name="connsiteX7" fmla="*/ 22059 w 1327673"/>
              <a:gd name="connsiteY7" fmla="*/ 897592 h 128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673" h="1284668">
                <a:moveTo>
                  <a:pt x="22059" y="897592"/>
                </a:moveTo>
                <a:cubicBezTo>
                  <a:pt x="56641" y="1026881"/>
                  <a:pt x="117125" y="1126485"/>
                  <a:pt x="278101" y="1187804"/>
                </a:cubicBezTo>
                <a:cubicBezTo>
                  <a:pt x="439077" y="1249123"/>
                  <a:pt x="816149" y="1319268"/>
                  <a:pt x="987914" y="1265505"/>
                </a:cubicBezTo>
                <a:cubicBezTo>
                  <a:pt x="1159679" y="1211742"/>
                  <a:pt x="1272121" y="1050673"/>
                  <a:pt x="1308693" y="865224"/>
                </a:cubicBezTo>
                <a:cubicBezTo>
                  <a:pt x="1345265" y="679775"/>
                  <a:pt x="1337737" y="295337"/>
                  <a:pt x="1207349" y="152809"/>
                </a:cubicBezTo>
                <a:cubicBezTo>
                  <a:pt x="1072640" y="72005"/>
                  <a:pt x="715824" y="-33156"/>
                  <a:pt x="526368" y="10054"/>
                </a:cubicBezTo>
                <a:cubicBezTo>
                  <a:pt x="336912" y="53264"/>
                  <a:pt x="154663" y="264147"/>
                  <a:pt x="70611" y="412070"/>
                </a:cubicBezTo>
                <a:cubicBezTo>
                  <a:pt x="-13441" y="559993"/>
                  <a:pt x="-12523" y="768303"/>
                  <a:pt x="22059" y="897592"/>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305B9A78-EE70-7852-B92F-A611FFE41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140193" flipH="1">
            <a:off x="752182" y="3552099"/>
            <a:ext cx="395503" cy="388834"/>
          </a:xfrm>
          <a:custGeom>
            <a:avLst/>
            <a:gdLst>
              <a:gd name="connsiteX0" fmla="*/ 14793 w 1356327"/>
              <a:gd name="connsiteY0" fmla="*/ 970823 h 1353988"/>
              <a:gd name="connsiteX1" fmla="*/ 314198 w 1356327"/>
              <a:gd name="connsiteY1" fmla="*/ 1245952 h 1353988"/>
              <a:gd name="connsiteX2" fmla="*/ 435579 w 1356327"/>
              <a:gd name="connsiteY2" fmla="*/ 1286412 h 1353988"/>
              <a:gd name="connsiteX3" fmla="*/ 937285 w 1356327"/>
              <a:gd name="connsiteY3" fmla="*/ 1334965 h 1353988"/>
              <a:gd name="connsiteX4" fmla="*/ 1301427 w 1356327"/>
              <a:gd name="connsiteY4" fmla="*/ 938455 h 1353988"/>
              <a:gd name="connsiteX5" fmla="*/ 1349979 w 1356327"/>
              <a:gd name="connsiteY5" fmla="*/ 566221 h 1353988"/>
              <a:gd name="connsiteX6" fmla="*/ 1252874 w 1356327"/>
              <a:gd name="connsiteY6" fmla="*/ 193988 h 1353988"/>
              <a:gd name="connsiteX7" fmla="*/ 880641 w 1356327"/>
              <a:gd name="connsiteY7" fmla="*/ 88791 h 1353988"/>
              <a:gd name="connsiteX8" fmla="*/ 637880 w 1356327"/>
              <a:gd name="connsiteY8" fmla="*/ 7871 h 1353988"/>
              <a:gd name="connsiteX9" fmla="*/ 209002 w 1356327"/>
              <a:gd name="connsiteY9" fmla="*/ 291092 h 1353988"/>
              <a:gd name="connsiteX10" fmla="*/ 63345 w 1356327"/>
              <a:gd name="connsiteY10" fmla="*/ 485301 h 1353988"/>
              <a:gd name="connsiteX11" fmla="*/ 14793 w 1356327"/>
              <a:gd name="connsiteY11" fmla="*/ 970823 h 1353988"/>
              <a:gd name="connsiteX0" fmla="*/ 14793 w 1356327"/>
              <a:gd name="connsiteY0" fmla="*/ 972135 h 1355300"/>
              <a:gd name="connsiteX1" fmla="*/ 314198 w 1356327"/>
              <a:gd name="connsiteY1" fmla="*/ 1247264 h 1355300"/>
              <a:gd name="connsiteX2" fmla="*/ 435579 w 1356327"/>
              <a:gd name="connsiteY2" fmla="*/ 1287724 h 1355300"/>
              <a:gd name="connsiteX3" fmla="*/ 937285 w 1356327"/>
              <a:gd name="connsiteY3" fmla="*/ 1336277 h 1355300"/>
              <a:gd name="connsiteX4" fmla="*/ 1301427 w 1356327"/>
              <a:gd name="connsiteY4" fmla="*/ 939767 h 1355300"/>
              <a:gd name="connsiteX5" fmla="*/ 1349979 w 1356327"/>
              <a:gd name="connsiteY5" fmla="*/ 567533 h 1355300"/>
              <a:gd name="connsiteX6" fmla="*/ 1252874 w 1356327"/>
              <a:gd name="connsiteY6" fmla="*/ 195300 h 1355300"/>
              <a:gd name="connsiteX7" fmla="*/ 880641 w 1356327"/>
              <a:gd name="connsiteY7" fmla="*/ 90103 h 1355300"/>
              <a:gd name="connsiteX8" fmla="*/ 637880 w 1356327"/>
              <a:gd name="connsiteY8" fmla="*/ 9183 h 1355300"/>
              <a:gd name="connsiteX9" fmla="*/ 209002 w 1356327"/>
              <a:gd name="connsiteY9" fmla="*/ 292404 h 1355300"/>
              <a:gd name="connsiteX10" fmla="*/ 63345 w 1356327"/>
              <a:gd name="connsiteY10" fmla="*/ 486613 h 1355300"/>
              <a:gd name="connsiteX11" fmla="*/ 14793 w 1356327"/>
              <a:gd name="connsiteY11" fmla="*/ 972135 h 1355300"/>
              <a:gd name="connsiteX0" fmla="*/ 14793 w 1356327"/>
              <a:gd name="connsiteY0" fmla="*/ 970824 h 1353989"/>
              <a:gd name="connsiteX1" fmla="*/ 314198 w 1356327"/>
              <a:gd name="connsiteY1" fmla="*/ 1245953 h 1353989"/>
              <a:gd name="connsiteX2" fmla="*/ 435579 w 1356327"/>
              <a:gd name="connsiteY2" fmla="*/ 1286413 h 1353989"/>
              <a:gd name="connsiteX3" fmla="*/ 937285 w 1356327"/>
              <a:gd name="connsiteY3" fmla="*/ 1334966 h 1353989"/>
              <a:gd name="connsiteX4" fmla="*/ 1301427 w 1356327"/>
              <a:gd name="connsiteY4" fmla="*/ 938456 h 1353989"/>
              <a:gd name="connsiteX5" fmla="*/ 1349979 w 1356327"/>
              <a:gd name="connsiteY5" fmla="*/ 566222 h 1353989"/>
              <a:gd name="connsiteX6" fmla="*/ 1252874 w 1356327"/>
              <a:gd name="connsiteY6" fmla="*/ 193989 h 1353989"/>
              <a:gd name="connsiteX7" fmla="*/ 918348 w 1356327"/>
              <a:gd name="connsiteY7" fmla="*/ 88792 h 1353989"/>
              <a:gd name="connsiteX8" fmla="*/ 637880 w 1356327"/>
              <a:gd name="connsiteY8" fmla="*/ 7872 h 1353989"/>
              <a:gd name="connsiteX9" fmla="*/ 209002 w 1356327"/>
              <a:gd name="connsiteY9" fmla="*/ 291093 h 1353989"/>
              <a:gd name="connsiteX10" fmla="*/ 63345 w 1356327"/>
              <a:gd name="connsiteY10" fmla="*/ 485302 h 1353989"/>
              <a:gd name="connsiteX11" fmla="*/ 14793 w 1356327"/>
              <a:gd name="connsiteY11" fmla="*/ 970824 h 1353989"/>
              <a:gd name="connsiteX0" fmla="*/ 14793 w 1356327"/>
              <a:gd name="connsiteY0" fmla="*/ 882394 h 1265559"/>
              <a:gd name="connsiteX1" fmla="*/ 314198 w 1356327"/>
              <a:gd name="connsiteY1" fmla="*/ 1157523 h 1265559"/>
              <a:gd name="connsiteX2" fmla="*/ 435579 w 1356327"/>
              <a:gd name="connsiteY2" fmla="*/ 1197983 h 1265559"/>
              <a:gd name="connsiteX3" fmla="*/ 937285 w 1356327"/>
              <a:gd name="connsiteY3" fmla="*/ 1246536 h 1265559"/>
              <a:gd name="connsiteX4" fmla="*/ 1301427 w 1356327"/>
              <a:gd name="connsiteY4" fmla="*/ 850026 h 1265559"/>
              <a:gd name="connsiteX5" fmla="*/ 1349979 w 1356327"/>
              <a:gd name="connsiteY5" fmla="*/ 477792 h 1265559"/>
              <a:gd name="connsiteX6" fmla="*/ 1252874 w 1356327"/>
              <a:gd name="connsiteY6" fmla="*/ 105559 h 1265559"/>
              <a:gd name="connsiteX7" fmla="*/ 918348 w 1356327"/>
              <a:gd name="connsiteY7" fmla="*/ 362 h 1265559"/>
              <a:gd name="connsiteX8" fmla="*/ 566236 w 1356327"/>
              <a:gd name="connsiteY8" fmla="*/ 75927 h 1265559"/>
              <a:gd name="connsiteX9" fmla="*/ 209002 w 1356327"/>
              <a:gd name="connsiteY9" fmla="*/ 202663 h 1265559"/>
              <a:gd name="connsiteX10" fmla="*/ 63345 w 1356327"/>
              <a:gd name="connsiteY10" fmla="*/ 396872 h 1265559"/>
              <a:gd name="connsiteX11" fmla="*/ 14793 w 1356327"/>
              <a:gd name="connsiteY11" fmla="*/ 882394 h 1265559"/>
              <a:gd name="connsiteX0" fmla="*/ 14793 w 1356327"/>
              <a:gd name="connsiteY0" fmla="*/ 905493 h 1288658"/>
              <a:gd name="connsiteX1" fmla="*/ 314198 w 1356327"/>
              <a:gd name="connsiteY1" fmla="*/ 1180622 h 1288658"/>
              <a:gd name="connsiteX2" fmla="*/ 435579 w 1356327"/>
              <a:gd name="connsiteY2" fmla="*/ 1221082 h 1288658"/>
              <a:gd name="connsiteX3" fmla="*/ 937285 w 1356327"/>
              <a:gd name="connsiteY3" fmla="*/ 1269635 h 1288658"/>
              <a:gd name="connsiteX4" fmla="*/ 1301427 w 1356327"/>
              <a:gd name="connsiteY4" fmla="*/ 873125 h 1288658"/>
              <a:gd name="connsiteX5" fmla="*/ 1349979 w 1356327"/>
              <a:gd name="connsiteY5" fmla="*/ 500891 h 1288658"/>
              <a:gd name="connsiteX6" fmla="*/ 1252874 w 1356327"/>
              <a:gd name="connsiteY6" fmla="*/ 128658 h 1288658"/>
              <a:gd name="connsiteX7" fmla="*/ 918348 w 1356327"/>
              <a:gd name="connsiteY7" fmla="*/ 23461 h 1288658"/>
              <a:gd name="connsiteX8" fmla="*/ 519102 w 1356327"/>
              <a:gd name="connsiteY8" fmla="*/ 17955 h 1288658"/>
              <a:gd name="connsiteX9" fmla="*/ 209002 w 1356327"/>
              <a:gd name="connsiteY9" fmla="*/ 225762 h 1288658"/>
              <a:gd name="connsiteX10" fmla="*/ 63345 w 1356327"/>
              <a:gd name="connsiteY10" fmla="*/ 419971 h 1288658"/>
              <a:gd name="connsiteX11" fmla="*/ 14793 w 1356327"/>
              <a:gd name="connsiteY11" fmla="*/ 905493 h 1288658"/>
              <a:gd name="connsiteX0" fmla="*/ 14793 w 1360084"/>
              <a:gd name="connsiteY0" fmla="*/ 912051 h 1295216"/>
              <a:gd name="connsiteX1" fmla="*/ 314198 w 1360084"/>
              <a:gd name="connsiteY1" fmla="*/ 1187180 h 1295216"/>
              <a:gd name="connsiteX2" fmla="*/ 435579 w 1360084"/>
              <a:gd name="connsiteY2" fmla="*/ 1227640 h 1295216"/>
              <a:gd name="connsiteX3" fmla="*/ 937285 w 1360084"/>
              <a:gd name="connsiteY3" fmla="*/ 1276193 h 1295216"/>
              <a:gd name="connsiteX4" fmla="*/ 1301427 w 1360084"/>
              <a:gd name="connsiteY4" fmla="*/ 879683 h 1295216"/>
              <a:gd name="connsiteX5" fmla="*/ 1349979 w 1360084"/>
              <a:gd name="connsiteY5" fmla="*/ 507449 h 1295216"/>
              <a:gd name="connsiteX6" fmla="*/ 1201969 w 1360084"/>
              <a:gd name="connsiteY6" fmla="*/ 257765 h 1295216"/>
              <a:gd name="connsiteX7" fmla="*/ 918348 w 1360084"/>
              <a:gd name="connsiteY7" fmla="*/ 30019 h 1295216"/>
              <a:gd name="connsiteX8" fmla="*/ 519102 w 1360084"/>
              <a:gd name="connsiteY8" fmla="*/ 24513 h 1295216"/>
              <a:gd name="connsiteX9" fmla="*/ 209002 w 1360084"/>
              <a:gd name="connsiteY9" fmla="*/ 232320 h 1295216"/>
              <a:gd name="connsiteX10" fmla="*/ 63345 w 1360084"/>
              <a:gd name="connsiteY10" fmla="*/ 426529 h 1295216"/>
              <a:gd name="connsiteX11" fmla="*/ 14793 w 1360084"/>
              <a:gd name="connsiteY11" fmla="*/ 912051 h 1295216"/>
              <a:gd name="connsiteX0" fmla="*/ 14793 w 1360224"/>
              <a:gd name="connsiteY0" fmla="*/ 907038 h 1290203"/>
              <a:gd name="connsiteX1" fmla="*/ 314198 w 1360224"/>
              <a:gd name="connsiteY1" fmla="*/ 1182167 h 1290203"/>
              <a:gd name="connsiteX2" fmla="*/ 435579 w 1360224"/>
              <a:gd name="connsiteY2" fmla="*/ 1222627 h 1290203"/>
              <a:gd name="connsiteX3" fmla="*/ 937285 w 1360224"/>
              <a:gd name="connsiteY3" fmla="*/ 1271180 h 1290203"/>
              <a:gd name="connsiteX4" fmla="*/ 1301427 w 1360224"/>
              <a:gd name="connsiteY4" fmla="*/ 874670 h 1290203"/>
              <a:gd name="connsiteX5" fmla="*/ 1349979 w 1360224"/>
              <a:gd name="connsiteY5" fmla="*/ 502436 h 1290203"/>
              <a:gd name="connsiteX6" fmla="*/ 1200083 w 1360224"/>
              <a:gd name="connsiteY6" fmla="*/ 162255 h 1290203"/>
              <a:gd name="connsiteX7" fmla="*/ 918348 w 1360224"/>
              <a:gd name="connsiteY7" fmla="*/ 25006 h 1290203"/>
              <a:gd name="connsiteX8" fmla="*/ 519102 w 1360224"/>
              <a:gd name="connsiteY8" fmla="*/ 19500 h 1290203"/>
              <a:gd name="connsiteX9" fmla="*/ 209002 w 1360224"/>
              <a:gd name="connsiteY9" fmla="*/ 227307 h 1290203"/>
              <a:gd name="connsiteX10" fmla="*/ 63345 w 1360224"/>
              <a:gd name="connsiteY10" fmla="*/ 421516 h 1290203"/>
              <a:gd name="connsiteX11" fmla="*/ 14793 w 1360224"/>
              <a:gd name="connsiteY11" fmla="*/ 907038 h 1290203"/>
              <a:gd name="connsiteX0" fmla="*/ 14793 w 1345120"/>
              <a:gd name="connsiteY0" fmla="*/ 907038 h 1290203"/>
              <a:gd name="connsiteX1" fmla="*/ 314198 w 1345120"/>
              <a:gd name="connsiteY1" fmla="*/ 1182167 h 1290203"/>
              <a:gd name="connsiteX2" fmla="*/ 435579 w 1345120"/>
              <a:gd name="connsiteY2" fmla="*/ 1222627 h 1290203"/>
              <a:gd name="connsiteX3" fmla="*/ 937285 w 1345120"/>
              <a:gd name="connsiteY3" fmla="*/ 1271180 h 1290203"/>
              <a:gd name="connsiteX4" fmla="*/ 1301427 w 1345120"/>
              <a:gd name="connsiteY4" fmla="*/ 874670 h 1290203"/>
              <a:gd name="connsiteX5" fmla="*/ 1327355 w 1345120"/>
              <a:gd name="connsiteY5" fmla="*/ 504322 h 1290203"/>
              <a:gd name="connsiteX6" fmla="*/ 1200083 w 1345120"/>
              <a:gd name="connsiteY6" fmla="*/ 162255 h 1290203"/>
              <a:gd name="connsiteX7" fmla="*/ 918348 w 1345120"/>
              <a:gd name="connsiteY7" fmla="*/ 25006 h 1290203"/>
              <a:gd name="connsiteX8" fmla="*/ 519102 w 1345120"/>
              <a:gd name="connsiteY8" fmla="*/ 19500 h 1290203"/>
              <a:gd name="connsiteX9" fmla="*/ 209002 w 1345120"/>
              <a:gd name="connsiteY9" fmla="*/ 227307 h 1290203"/>
              <a:gd name="connsiteX10" fmla="*/ 63345 w 1345120"/>
              <a:gd name="connsiteY10" fmla="*/ 421516 h 1290203"/>
              <a:gd name="connsiteX11" fmla="*/ 14793 w 1345120"/>
              <a:gd name="connsiteY11" fmla="*/ 907038 h 1290203"/>
              <a:gd name="connsiteX0" fmla="*/ 11763 w 1342090"/>
              <a:gd name="connsiteY0" fmla="*/ 907038 h 1289887"/>
              <a:gd name="connsiteX1" fmla="*/ 267805 w 1342090"/>
              <a:gd name="connsiteY1" fmla="*/ 1197250 h 1289887"/>
              <a:gd name="connsiteX2" fmla="*/ 432549 w 1342090"/>
              <a:gd name="connsiteY2" fmla="*/ 1222627 h 1289887"/>
              <a:gd name="connsiteX3" fmla="*/ 934255 w 1342090"/>
              <a:gd name="connsiteY3" fmla="*/ 1271180 h 1289887"/>
              <a:gd name="connsiteX4" fmla="*/ 1298397 w 1342090"/>
              <a:gd name="connsiteY4" fmla="*/ 874670 h 1289887"/>
              <a:gd name="connsiteX5" fmla="*/ 1324325 w 1342090"/>
              <a:gd name="connsiteY5" fmla="*/ 504322 h 1289887"/>
              <a:gd name="connsiteX6" fmla="*/ 1197053 w 1342090"/>
              <a:gd name="connsiteY6" fmla="*/ 162255 h 1289887"/>
              <a:gd name="connsiteX7" fmla="*/ 915318 w 1342090"/>
              <a:gd name="connsiteY7" fmla="*/ 25006 h 1289887"/>
              <a:gd name="connsiteX8" fmla="*/ 516072 w 1342090"/>
              <a:gd name="connsiteY8" fmla="*/ 19500 h 1289887"/>
              <a:gd name="connsiteX9" fmla="*/ 205972 w 1342090"/>
              <a:gd name="connsiteY9" fmla="*/ 227307 h 1289887"/>
              <a:gd name="connsiteX10" fmla="*/ 60315 w 1342090"/>
              <a:gd name="connsiteY10" fmla="*/ 421516 h 1289887"/>
              <a:gd name="connsiteX11" fmla="*/ 11763 w 1342090"/>
              <a:gd name="connsiteY11" fmla="*/ 907038 h 1289887"/>
              <a:gd name="connsiteX0" fmla="*/ 11763 w 1342090"/>
              <a:gd name="connsiteY0" fmla="*/ 907038 h 1306674"/>
              <a:gd name="connsiteX1" fmla="*/ 267805 w 1342090"/>
              <a:gd name="connsiteY1" fmla="*/ 1197250 h 1306674"/>
              <a:gd name="connsiteX2" fmla="*/ 472142 w 1342090"/>
              <a:gd name="connsiteY2" fmla="*/ 1279188 h 1306674"/>
              <a:gd name="connsiteX3" fmla="*/ 934255 w 1342090"/>
              <a:gd name="connsiteY3" fmla="*/ 1271180 h 1306674"/>
              <a:gd name="connsiteX4" fmla="*/ 1298397 w 1342090"/>
              <a:gd name="connsiteY4" fmla="*/ 874670 h 1306674"/>
              <a:gd name="connsiteX5" fmla="*/ 1324325 w 1342090"/>
              <a:gd name="connsiteY5" fmla="*/ 504322 h 1306674"/>
              <a:gd name="connsiteX6" fmla="*/ 1197053 w 1342090"/>
              <a:gd name="connsiteY6" fmla="*/ 162255 h 1306674"/>
              <a:gd name="connsiteX7" fmla="*/ 915318 w 1342090"/>
              <a:gd name="connsiteY7" fmla="*/ 25006 h 1306674"/>
              <a:gd name="connsiteX8" fmla="*/ 516072 w 1342090"/>
              <a:gd name="connsiteY8" fmla="*/ 19500 h 1306674"/>
              <a:gd name="connsiteX9" fmla="*/ 205972 w 1342090"/>
              <a:gd name="connsiteY9" fmla="*/ 227307 h 1306674"/>
              <a:gd name="connsiteX10" fmla="*/ 60315 w 1342090"/>
              <a:gd name="connsiteY10" fmla="*/ 421516 h 1306674"/>
              <a:gd name="connsiteX11" fmla="*/ 11763 w 1342090"/>
              <a:gd name="connsiteY11" fmla="*/ 907038 h 1306674"/>
              <a:gd name="connsiteX0" fmla="*/ 11763 w 1339519"/>
              <a:gd name="connsiteY0" fmla="*/ 907038 h 1309345"/>
              <a:gd name="connsiteX1" fmla="*/ 267805 w 1339519"/>
              <a:gd name="connsiteY1" fmla="*/ 1197250 h 1309345"/>
              <a:gd name="connsiteX2" fmla="*/ 472142 w 1339519"/>
              <a:gd name="connsiteY2" fmla="*/ 1279188 h 1309345"/>
              <a:gd name="connsiteX3" fmla="*/ 977618 w 1339519"/>
              <a:gd name="connsiteY3" fmla="*/ 1274951 h 1309345"/>
              <a:gd name="connsiteX4" fmla="*/ 1298397 w 1339519"/>
              <a:gd name="connsiteY4" fmla="*/ 874670 h 1309345"/>
              <a:gd name="connsiteX5" fmla="*/ 1324325 w 1339519"/>
              <a:gd name="connsiteY5" fmla="*/ 504322 h 1309345"/>
              <a:gd name="connsiteX6" fmla="*/ 1197053 w 1339519"/>
              <a:gd name="connsiteY6" fmla="*/ 162255 h 1309345"/>
              <a:gd name="connsiteX7" fmla="*/ 915318 w 1339519"/>
              <a:gd name="connsiteY7" fmla="*/ 25006 h 1309345"/>
              <a:gd name="connsiteX8" fmla="*/ 516072 w 1339519"/>
              <a:gd name="connsiteY8" fmla="*/ 19500 h 1309345"/>
              <a:gd name="connsiteX9" fmla="*/ 205972 w 1339519"/>
              <a:gd name="connsiteY9" fmla="*/ 227307 h 1309345"/>
              <a:gd name="connsiteX10" fmla="*/ 60315 w 1339519"/>
              <a:gd name="connsiteY10" fmla="*/ 421516 h 1309345"/>
              <a:gd name="connsiteX11" fmla="*/ 11763 w 1339519"/>
              <a:gd name="connsiteY11" fmla="*/ 907038 h 1309345"/>
              <a:gd name="connsiteX0" fmla="*/ 22059 w 1349815"/>
              <a:gd name="connsiteY0" fmla="*/ 921109 h 1323416"/>
              <a:gd name="connsiteX1" fmla="*/ 278101 w 1349815"/>
              <a:gd name="connsiteY1" fmla="*/ 1211321 h 1323416"/>
              <a:gd name="connsiteX2" fmla="*/ 482438 w 1349815"/>
              <a:gd name="connsiteY2" fmla="*/ 1293259 h 1323416"/>
              <a:gd name="connsiteX3" fmla="*/ 987914 w 1349815"/>
              <a:gd name="connsiteY3" fmla="*/ 1289022 h 1323416"/>
              <a:gd name="connsiteX4" fmla="*/ 1308693 w 1349815"/>
              <a:gd name="connsiteY4" fmla="*/ 888741 h 1323416"/>
              <a:gd name="connsiteX5" fmla="*/ 1334621 w 1349815"/>
              <a:gd name="connsiteY5" fmla="*/ 518393 h 1323416"/>
              <a:gd name="connsiteX6" fmla="*/ 1207349 w 1349815"/>
              <a:gd name="connsiteY6" fmla="*/ 176326 h 1323416"/>
              <a:gd name="connsiteX7" fmla="*/ 925614 w 1349815"/>
              <a:gd name="connsiteY7" fmla="*/ 39077 h 1323416"/>
              <a:gd name="connsiteX8" fmla="*/ 526368 w 1349815"/>
              <a:gd name="connsiteY8" fmla="*/ 33571 h 1323416"/>
              <a:gd name="connsiteX9" fmla="*/ 70611 w 1349815"/>
              <a:gd name="connsiteY9" fmla="*/ 435587 h 1323416"/>
              <a:gd name="connsiteX10" fmla="*/ 22059 w 1349815"/>
              <a:gd name="connsiteY10" fmla="*/ 921109 h 1323416"/>
              <a:gd name="connsiteX0" fmla="*/ 22059 w 1349815"/>
              <a:gd name="connsiteY0" fmla="*/ 897592 h 1299899"/>
              <a:gd name="connsiteX1" fmla="*/ 278101 w 1349815"/>
              <a:gd name="connsiteY1" fmla="*/ 1187804 h 1299899"/>
              <a:gd name="connsiteX2" fmla="*/ 482438 w 1349815"/>
              <a:gd name="connsiteY2" fmla="*/ 1269742 h 1299899"/>
              <a:gd name="connsiteX3" fmla="*/ 987914 w 1349815"/>
              <a:gd name="connsiteY3" fmla="*/ 1265505 h 1299899"/>
              <a:gd name="connsiteX4" fmla="*/ 1308693 w 1349815"/>
              <a:gd name="connsiteY4" fmla="*/ 865224 h 1299899"/>
              <a:gd name="connsiteX5" fmla="*/ 1334621 w 1349815"/>
              <a:gd name="connsiteY5" fmla="*/ 494876 h 1299899"/>
              <a:gd name="connsiteX6" fmla="*/ 1207349 w 1349815"/>
              <a:gd name="connsiteY6" fmla="*/ 152809 h 1299899"/>
              <a:gd name="connsiteX7" fmla="*/ 526368 w 1349815"/>
              <a:gd name="connsiteY7" fmla="*/ 10054 h 1299899"/>
              <a:gd name="connsiteX8" fmla="*/ 70611 w 1349815"/>
              <a:gd name="connsiteY8" fmla="*/ 412070 h 1299899"/>
              <a:gd name="connsiteX9" fmla="*/ 22059 w 1349815"/>
              <a:gd name="connsiteY9" fmla="*/ 897592 h 1299899"/>
              <a:gd name="connsiteX0" fmla="*/ 22059 w 1327673"/>
              <a:gd name="connsiteY0" fmla="*/ 897592 h 1299899"/>
              <a:gd name="connsiteX1" fmla="*/ 278101 w 1327673"/>
              <a:gd name="connsiteY1" fmla="*/ 1187804 h 1299899"/>
              <a:gd name="connsiteX2" fmla="*/ 482438 w 1327673"/>
              <a:gd name="connsiteY2" fmla="*/ 1269742 h 1299899"/>
              <a:gd name="connsiteX3" fmla="*/ 987914 w 1327673"/>
              <a:gd name="connsiteY3" fmla="*/ 1265505 h 1299899"/>
              <a:gd name="connsiteX4" fmla="*/ 1308693 w 1327673"/>
              <a:gd name="connsiteY4" fmla="*/ 865224 h 1299899"/>
              <a:gd name="connsiteX5" fmla="*/ 1207349 w 1327673"/>
              <a:gd name="connsiteY5" fmla="*/ 152809 h 1299899"/>
              <a:gd name="connsiteX6" fmla="*/ 526368 w 1327673"/>
              <a:gd name="connsiteY6" fmla="*/ 10054 h 1299899"/>
              <a:gd name="connsiteX7" fmla="*/ 70611 w 1327673"/>
              <a:gd name="connsiteY7" fmla="*/ 412070 h 1299899"/>
              <a:gd name="connsiteX8" fmla="*/ 22059 w 1327673"/>
              <a:gd name="connsiteY8" fmla="*/ 897592 h 1299899"/>
              <a:gd name="connsiteX0" fmla="*/ 22059 w 1327673"/>
              <a:gd name="connsiteY0" fmla="*/ 897592 h 1284668"/>
              <a:gd name="connsiteX1" fmla="*/ 278101 w 1327673"/>
              <a:gd name="connsiteY1" fmla="*/ 1187804 h 1284668"/>
              <a:gd name="connsiteX2" fmla="*/ 987914 w 1327673"/>
              <a:gd name="connsiteY2" fmla="*/ 1265505 h 1284668"/>
              <a:gd name="connsiteX3" fmla="*/ 1308693 w 1327673"/>
              <a:gd name="connsiteY3" fmla="*/ 865224 h 1284668"/>
              <a:gd name="connsiteX4" fmla="*/ 1207349 w 1327673"/>
              <a:gd name="connsiteY4" fmla="*/ 152809 h 1284668"/>
              <a:gd name="connsiteX5" fmla="*/ 526368 w 1327673"/>
              <a:gd name="connsiteY5" fmla="*/ 10054 h 1284668"/>
              <a:gd name="connsiteX6" fmla="*/ 70611 w 1327673"/>
              <a:gd name="connsiteY6" fmla="*/ 412070 h 1284668"/>
              <a:gd name="connsiteX7" fmla="*/ 22059 w 1327673"/>
              <a:gd name="connsiteY7" fmla="*/ 897592 h 128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673" h="1284668">
                <a:moveTo>
                  <a:pt x="22059" y="897592"/>
                </a:moveTo>
                <a:cubicBezTo>
                  <a:pt x="56641" y="1026881"/>
                  <a:pt x="117125" y="1126485"/>
                  <a:pt x="278101" y="1187804"/>
                </a:cubicBezTo>
                <a:cubicBezTo>
                  <a:pt x="439077" y="1249123"/>
                  <a:pt x="816149" y="1319268"/>
                  <a:pt x="987914" y="1265505"/>
                </a:cubicBezTo>
                <a:cubicBezTo>
                  <a:pt x="1159679" y="1211742"/>
                  <a:pt x="1272121" y="1050673"/>
                  <a:pt x="1308693" y="865224"/>
                </a:cubicBezTo>
                <a:cubicBezTo>
                  <a:pt x="1345265" y="679775"/>
                  <a:pt x="1337737" y="295337"/>
                  <a:pt x="1207349" y="152809"/>
                </a:cubicBezTo>
                <a:cubicBezTo>
                  <a:pt x="1072640" y="72005"/>
                  <a:pt x="715824" y="-33156"/>
                  <a:pt x="526368" y="10054"/>
                </a:cubicBezTo>
                <a:cubicBezTo>
                  <a:pt x="336912" y="53264"/>
                  <a:pt x="154663" y="264147"/>
                  <a:pt x="70611" y="412070"/>
                </a:cubicBezTo>
                <a:cubicBezTo>
                  <a:pt x="-13441" y="559993"/>
                  <a:pt x="-12523" y="768303"/>
                  <a:pt x="22059" y="897592"/>
                </a:cubicBezTo>
                <a:close/>
              </a:path>
            </a:pathLst>
          </a:custGeom>
          <a:solidFill>
            <a:schemeClr val="accent4">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3157EAAC-CC65-4C5F-DD37-C02A561D9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11495" flipH="1">
            <a:off x="11025214" y="3095450"/>
            <a:ext cx="1329012" cy="1059879"/>
          </a:xfrm>
          <a:custGeom>
            <a:avLst/>
            <a:gdLst>
              <a:gd name="connsiteX0" fmla="*/ 1533355 w 1537608"/>
              <a:gd name="connsiteY0" fmla="*/ 1225586 h 1226233"/>
              <a:gd name="connsiteX1" fmla="*/ 1457881 w 1537608"/>
              <a:gd name="connsiteY1" fmla="*/ 1215776 h 1226233"/>
              <a:gd name="connsiteX2" fmla="*/ 985518 w 1537608"/>
              <a:gd name="connsiteY2" fmla="*/ 1120247 h 1226233"/>
              <a:gd name="connsiteX3" fmla="*/ 238298 w 1537608"/>
              <a:gd name="connsiteY3" fmla="*/ 965448 h 1226233"/>
              <a:gd name="connsiteX4" fmla="*/ 0 w 1537608"/>
              <a:gd name="connsiteY4" fmla="*/ 64063 h 1226233"/>
              <a:gd name="connsiteX5" fmla="*/ 44031 w 1537608"/>
              <a:gd name="connsiteY5" fmla="*/ 50798 h 1226233"/>
              <a:gd name="connsiteX6" fmla="*/ 793122 w 1537608"/>
              <a:gd name="connsiteY6" fmla="*/ 39895 h 1226233"/>
              <a:gd name="connsiteX7" fmla="*/ 1350964 w 1537608"/>
              <a:gd name="connsiteY7" fmla="*/ 591422 h 1226233"/>
              <a:gd name="connsiteX8" fmla="*/ 1527692 w 1537608"/>
              <a:gd name="connsiteY8" fmla="*/ 1153230 h 1226233"/>
              <a:gd name="connsiteX9" fmla="*/ 1533355 w 1537608"/>
              <a:gd name="connsiteY9" fmla="*/ 1225586 h 122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7608" h="1226233">
                <a:moveTo>
                  <a:pt x="1533355" y="1225586"/>
                </a:moveTo>
                <a:cubicBezTo>
                  <a:pt x="1524969" y="1228903"/>
                  <a:pt x="1503062" y="1218524"/>
                  <a:pt x="1457881" y="1215776"/>
                </a:cubicBezTo>
                <a:cubicBezTo>
                  <a:pt x="1367519" y="1210279"/>
                  <a:pt x="985518" y="1120247"/>
                  <a:pt x="985518" y="1120247"/>
                </a:cubicBezTo>
                <a:lnTo>
                  <a:pt x="238298" y="965448"/>
                </a:lnTo>
                <a:lnTo>
                  <a:pt x="0" y="64063"/>
                </a:lnTo>
                <a:lnTo>
                  <a:pt x="44031" y="50798"/>
                </a:lnTo>
                <a:cubicBezTo>
                  <a:pt x="295906" y="-12303"/>
                  <a:pt x="601274" y="-17399"/>
                  <a:pt x="793122" y="39895"/>
                </a:cubicBezTo>
                <a:cubicBezTo>
                  <a:pt x="1048921" y="116286"/>
                  <a:pt x="1248944" y="420152"/>
                  <a:pt x="1350964" y="591422"/>
                </a:cubicBezTo>
                <a:cubicBezTo>
                  <a:pt x="1452985" y="762692"/>
                  <a:pt x="1509872" y="1049171"/>
                  <a:pt x="1527692" y="1153230"/>
                </a:cubicBezTo>
                <a:cubicBezTo>
                  <a:pt x="1536602" y="1205260"/>
                  <a:pt x="1541740" y="1222270"/>
                  <a:pt x="1533355" y="1225586"/>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124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D94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36F8C0-D016-0AD6-910C-8355C51FC1D8}"/>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dirty="0">
                <a:solidFill>
                  <a:srgbClr val="FFFFFF"/>
                </a:solidFill>
              </a:rPr>
              <a:t>Edward Snowden</a:t>
            </a:r>
            <a:r>
              <a:rPr lang="ro-RO" sz="3600" dirty="0">
                <a:solidFill>
                  <a:srgbClr val="FFFFFF"/>
                </a:solidFill>
              </a:rPr>
              <a:t> case</a:t>
            </a:r>
            <a:endParaRPr lang="en-US" sz="3600" dirty="0">
              <a:solidFill>
                <a:srgbClr val="FFFFFF"/>
              </a:solidFill>
            </a:endParaRP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0366C80-1080-5E8F-25C5-FF36E461F66B}"/>
              </a:ext>
            </a:extLst>
          </p:cNvPr>
          <p:cNvPicPr>
            <a:picLocks noGrp="1" noChangeAspect="1"/>
          </p:cNvPicPr>
          <p:nvPr>
            <p:ph idx="1"/>
          </p:nvPr>
        </p:nvPicPr>
        <p:blipFill rotWithShape="1">
          <a:blip r:embed="rId2"/>
          <a:srcRect l="8673" r="8672" b="-1"/>
          <a:stretch/>
        </p:blipFill>
        <p:spPr>
          <a:xfrm>
            <a:off x="976251" y="942538"/>
            <a:ext cx="7163222" cy="4808332"/>
          </a:xfrm>
          <a:prstGeom prst="rect">
            <a:avLst/>
          </a:prstGeom>
          <a:effectLst/>
        </p:spPr>
      </p:pic>
    </p:spTree>
    <p:extLst>
      <p:ext uri="{BB962C8B-B14F-4D97-AF65-F5344CB8AC3E}">
        <p14:creationId xmlns:p14="http://schemas.microsoft.com/office/powerpoint/2010/main" val="40868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C5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93D57C-A3EC-7650-AB29-F5C06EE537DD}"/>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dirty="0">
                <a:solidFill>
                  <a:srgbClr val="FFFFFF"/>
                </a:solidFill>
              </a:rPr>
              <a:t>Panama Papers</a:t>
            </a:r>
            <a:r>
              <a:rPr lang="ro-RO" sz="3600" dirty="0">
                <a:solidFill>
                  <a:srgbClr val="FFFFFF"/>
                </a:solidFill>
              </a:rPr>
              <a:t> case</a:t>
            </a:r>
            <a:endParaRPr lang="en-US" sz="3600" dirty="0">
              <a:solidFill>
                <a:srgbClr val="FFFFFF"/>
              </a:solidFill>
            </a:endParaRP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E70CB91-6392-DA0C-8417-DE1B4F3F88CA}"/>
              </a:ext>
            </a:extLst>
          </p:cNvPr>
          <p:cNvPicPr>
            <a:picLocks noGrp="1" noChangeAspect="1"/>
          </p:cNvPicPr>
          <p:nvPr>
            <p:ph idx="1"/>
          </p:nvPr>
        </p:nvPicPr>
        <p:blipFill rotWithShape="1">
          <a:blip r:embed="rId3"/>
          <a:srcRect l="19128" r="10039" b="-2"/>
          <a:stretch/>
        </p:blipFill>
        <p:spPr>
          <a:xfrm>
            <a:off x="976251" y="942538"/>
            <a:ext cx="7163222" cy="4808332"/>
          </a:xfrm>
          <a:prstGeom prst="rect">
            <a:avLst/>
          </a:prstGeom>
          <a:effectLst/>
        </p:spPr>
      </p:pic>
    </p:spTree>
    <p:extLst>
      <p:ext uri="{BB962C8B-B14F-4D97-AF65-F5344CB8AC3E}">
        <p14:creationId xmlns:p14="http://schemas.microsoft.com/office/powerpoint/2010/main" val="70296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BBE26-237A-DD6C-3196-FA46B55F94AF}"/>
              </a:ext>
            </a:extLst>
          </p:cNvPr>
          <p:cNvSpPr>
            <a:spLocks noGrp="1"/>
          </p:cNvSpPr>
          <p:nvPr>
            <p:ph type="title"/>
          </p:nvPr>
        </p:nvSpPr>
        <p:spPr>
          <a:xfrm>
            <a:off x="6795636" y="572569"/>
            <a:ext cx="4314289" cy="1642956"/>
          </a:xfrm>
        </p:spPr>
        <p:txBody>
          <a:bodyPr anchor="b">
            <a:normAutofit/>
          </a:bodyPr>
          <a:lstStyle/>
          <a:p>
            <a:r>
              <a:rPr lang="en-GB" sz="3600" kern="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The role of personnel security</a:t>
            </a:r>
            <a:br>
              <a:rPr lang="en-GB" sz="3600" kern="100">
                <a:solidFill>
                  <a:schemeClr val="tx2"/>
                </a:solidFill>
                <a:latin typeface="Times New Roman" panose="02020603050405020304" pitchFamily="18" charset="0"/>
                <a:ea typeface="Calibri" panose="020F0502020204030204" pitchFamily="34" charset="0"/>
                <a:cs typeface="Times New Roman" panose="02020603050405020304" pitchFamily="18" charset="0"/>
              </a:rPr>
            </a:br>
            <a:endParaRPr lang="en-GB" sz="3600">
              <a:solidFill>
                <a:schemeClr val="tx2"/>
              </a:solidFill>
            </a:endParaRPr>
          </a:p>
        </p:txBody>
      </p:sp>
      <p:pic>
        <p:nvPicPr>
          <p:cNvPr id="4" name="Picture 3">
            <a:extLst>
              <a:ext uri="{FF2B5EF4-FFF2-40B4-BE49-F238E27FC236}">
                <a16:creationId xmlns:a16="http://schemas.microsoft.com/office/drawing/2014/main" id="{534A0777-C7F7-F18B-C88A-9B8EE38961BD}"/>
              </a:ext>
            </a:extLst>
          </p:cNvPr>
          <p:cNvPicPr>
            <a:picLocks noChangeAspect="1"/>
          </p:cNvPicPr>
          <p:nvPr/>
        </p:nvPicPr>
        <p:blipFill rotWithShape="1">
          <a:blip r:embed="rId3"/>
          <a:srcRect l="16806" r="20625" b="-1"/>
          <a:stretch/>
        </p:blipFill>
        <p:spPr>
          <a:xfrm>
            <a:off x="673088" y="742672"/>
            <a:ext cx="5259715" cy="5404012"/>
          </a:xfrm>
          <a:custGeom>
            <a:avLst/>
            <a:gdLst/>
            <a:ahLst/>
            <a:cxnLst/>
            <a:rect l="l" t="t" r="r" b="b"/>
            <a:pathLst>
              <a:path w="5259715" h="5404012">
                <a:moveTo>
                  <a:pt x="2399894" y="435"/>
                </a:moveTo>
                <a:cubicBezTo>
                  <a:pt x="2943658" y="-13023"/>
                  <a:pt x="3728490" y="288758"/>
                  <a:pt x="4147141" y="517466"/>
                </a:cubicBezTo>
                <a:cubicBezTo>
                  <a:pt x="4565793" y="746173"/>
                  <a:pt x="4730383" y="950413"/>
                  <a:pt x="4911806" y="1372681"/>
                </a:cubicBezTo>
                <a:cubicBezTo>
                  <a:pt x="5093230" y="1794950"/>
                  <a:pt x="5337667" y="2458051"/>
                  <a:pt x="5235686" y="3051079"/>
                </a:cubicBezTo>
                <a:cubicBezTo>
                  <a:pt x="5133705" y="3644106"/>
                  <a:pt x="4702264" y="4591451"/>
                  <a:pt x="4299920" y="4930844"/>
                </a:cubicBezTo>
                <a:cubicBezTo>
                  <a:pt x="3897575" y="5270237"/>
                  <a:pt x="2995921" y="5464440"/>
                  <a:pt x="2368153" y="5387112"/>
                </a:cubicBezTo>
                <a:cubicBezTo>
                  <a:pt x="1740385" y="5309785"/>
                  <a:pt x="905559" y="5028315"/>
                  <a:pt x="533308" y="4466883"/>
                </a:cubicBezTo>
                <a:cubicBezTo>
                  <a:pt x="161057" y="3905452"/>
                  <a:pt x="-204932" y="3091976"/>
                  <a:pt x="134652" y="2018526"/>
                </a:cubicBezTo>
                <a:cubicBezTo>
                  <a:pt x="234804" y="1669603"/>
                  <a:pt x="575722" y="913155"/>
                  <a:pt x="884557" y="598212"/>
                </a:cubicBezTo>
                <a:cubicBezTo>
                  <a:pt x="1193392" y="283270"/>
                  <a:pt x="1835810" y="121563"/>
                  <a:pt x="2399894" y="435"/>
                </a:cubicBezTo>
                <a:close/>
              </a:path>
            </a:pathLst>
          </a:custGeom>
        </p:spPr>
      </p:pic>
      <p:sp>
        <p:nvSpPr>
          <p:cNvPr id="9" name="Freeform: Shape 8">
            <a:extLst>
              <a:ext uri="{FF2B5EF4-FFF2-40B4-BE49-F238E27FC236}">
                <a16:creationId xmlns:a16="http://schemas.microsoft.com/office/drawing/2014/main" id="{CE2956EB-1856-7F77-0DEB-AAD664CD7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468305">
            <a:off x="-340234" y="697080"/>
            <a:ext cx="1643189" cy="544521"/>
          </a:xfrm>
          <a:custGeom>
            <a:avLst/>
            <a:gdLst>
              <a:gd name="connsiteX0" fmla="*/ 1643189 w 1643189"/>
              <a:gd name="connsiteY0" fmla="*/ 346794 h 544521"/>
              <a:gd name="connsiteX1" fmla="*/ 1600235 w 1643189"/>
              <a:gd name="connsiteY1" fmla="*/ 544334 h 544521"/>
              <a:gd name="connsiteX2" fmla="*/ 589940 w 1643189"/>
              <a:gd name="connsiteY2" fmla="*/ 402182 h 544521"/>
              <a:gd name="connsiteX3" fmla="*/ 220 w 1643189"/>
              <a:gd name="connsiteY3" fmla="*/ 300576 h 544521"/>
              <a:gd name="connsiteX4" fmla="*/ 0 w 1643189"/>
              <a:gd name="connsiteY4" fmla="*/ 300433 h 544521"/>
              <a:gd name="connsiteX5" fmla="*/ 387245 w 1643189"/>
              <a:gd name="connsiteY5" fmla="*/ 0 h 544521"/>
              <a:gd name="connsiteX6" fmla="*/ 487701 w 1643189"/>
              <a:gd name="connsiteY6" fmla="*/ 27350 h 544521"/>
              <a:gd name="connsiteX7" fmla="*/ 1643189 w 1643189"/>
              <a:gd name="connsiteY7" fmla="*/ 346794 h 54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3189" h="544521">
                <a:moveTo>
                  <a:pt x="1643189" y="346794"/>
                </a:moveTo>
                <a:cubicBezTo>
                  <a:pt x="1638813" y="389822"/>
                  <a:pt x="1615452" y="550769"/>
                  <a:pt x="1600235" y="544334"/>
                </a:cubicBezTo>
                <a:cubicBezTo>
                  <a:pt x="1564346" y="546282"/>
                  <a:pt x="802795" y="474858"/>
                  <a:pt x="589940" y="402182"/>
                </a:cubicBezTo>
                <a:cubicBezTo>
                  <a:pt x="346522" y="358974"/>
                  <a:pt x="136903" y="338520"/>
                  <a:pt x="220" y="300576"/>
                </a:cubicBezTo>
                <a:lnTo>
                  <a:pt x="0" y="300433"/>
                </a:lnTo>
                <a:lnTo>
                  <a:pt x="387245" y="0"/>
                </a:lnTo>
                <a:lnTo>
                  <a:pt x="487701" y="27350"/>
                </a:lnTo>
                <a:cubicBezTo>
                  <a:pt x="950135" y="152040"/>
                  <a:pt x="1605749" y="322251"/>
                  <a:pt x="1643189" y="346794"/>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D7FC4EA4-7C4C-68F8-10F0-5D08208AD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468305">
            <a:off x="-340234" y="697080"/>
            <a:ext cx="1643189" cy="544521"/>
          </a:xfrm>
          <a:custGeom>
            <a:avLst/>
            <a:gdLst>
              <a:gd name="connsiteX0" fmla="*/ 1643189 w 1643189"/>
              <a:gd name="connsiteY0" fmla="*/ 346794 h 544521"/>
              <a:gd name="connsiteX1" fmla="*/ 1600235 w 1643189"/>
              <a:gd name="connsiteY1" fmla="*/ 544334 h 544521"/>
              <a:gd name="connsiteX2" fmla="*/ 589940 w 1643189"/>
              <a:gd name="connsiteY2" fmla="*/ 402182 h 544521"/>
              <a:gd name="connsiteX3" fmla="*/ 220 w 1643189"/>
              <a:gd name="connsiteY3" fmla="*/ 300576 h 544521"/>
              <a:gd name="connsiteX4" fmla="*/ 0 w 1643189"/>
              <a:gd name="connsiteY4" fmla="*/ 300433 h 544521"/>
              <a:gd name="connsiteX5" fmla="*/ 387245 w 1643189"/>
              <a:gd name="connsiteY5" fmla="*/ 0 h 544521"/>
              <a:gd name="connsiteX6" fmla="*/ 487701 w 1643189"/>
              <a:gd name="connsiteY6" fmla="*/ 27350 h 544521"/>
              <a:gd name="connsiteX7" fmla="*/ 1643189 w 1643189"/>
              <a:gd name="connsiteY7" fmla="*/ 346794 h 54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3189" h="544521">
                <a:moveTo>
                  <a:pt x="1643189" y="346794"/>
                </a:moveTo>
                <a:cubicBezTo>
                  <a:pt x="1638813" y="389822"/>
                  <a:pt x="1615452" y="550769"/>
                  <a:pt x="1600235" y="544334"/>
                </a:cubicBezTo>
                <a:cubicBezTo>
                  <a:pt x="1564346" y="546282"/>
                  <a:pt x="802795" y="474858"/>
                  <a:pt x="589940" y="402182"/>
                </a:cubicBezTo>
                <a:cubicBezTo>
                  <a:pt x="346522" y="358974"/>
                  <a:pt x="136903" y="338520"/>
                  <a:pt x="220" y="300576"/>
                </a:cubicBezTo>
                <a:lnTo>
                  <a:pt x="0" y="300433"/>
                </a:lnTo>
                <a:lnTo>
                  <a:pt x="387245" y="0"/>
                </a:lnTo>
                <a:lnTo>
                  <a:pt x="487701" y="27350"/>
                </a:lnTo>
                <a:cubicBezTo>
                  <a:pt x="950135" y="152040"/>
                  <a:pt x="1605749" y="322251"/>
                  <a:pt x="1643189" y="346794"/>
                </a:cubicBezTo>
                <a:close/>
              </a:path>
            </a:pathLst>
          </a:custGeom>
          <a:solidFill>
            <a:schemeClr val="accent3">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5112072-0E82-3313-9492-F7C04F2C5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78977">
            <a:off x="1478725" y="539692"/>
            <a:ext cx="351312" cy="354664"/>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760044"/>
              <a:gd name="connsiteY0" fmla="*/ 300 h 4964247"/>
              <a:gd name="connsiteX1" fmla="*/ 3813909 w 4760044"/>
              <a:gd name="connsiteY1" fmla="*/ 619239 h 4964247"/>
              <a:gd name="connsiteX2" fmla="*/ 4735908 w 4760044"/>
              <a:gd name="connsiteY2" fmla="*/ 1906206 h 4964247"/>
              <a:gd name="connsiteX3" fmla="*/ 4451030 w 4760044"/>
              <a:gd name="connsiteY3" fmla="*/ 3809387 h 4964247"/>
              <a:gd name="connsiteX4" fmla="*/ 3419865 w 4760044"/>
              <a:gd name="connsiteY4" fmla="*/ 4845155 h 4964247"/>
              <a:gd name="connsiteX5" fmla="*/ 1074535 w 4760044"/>
              <a:gd name="connsiteY5" fmla="*/ 4657536 h 4964247"/>
              <a:gd name="connsiteX6" fmla="*/ 33359 w 4760044"/>
              <a:gd name="connsiteY6" fmla="*/ 2995965 h 4964247"/>
              <a:gd name="connsiteX7" fmla="*/ 592137 w 4760044"/>
              <a:gd name="connsiteY7" fmla="*/ 806156 h 4964247"/>
              <a:gd name="connsiteX8" fmla="*/ 2649000 w 4760044"/>
              <a:gd name="connsiteY8" fmla="*/ 300 h 4964247"/>
              <a:gd name="connsiteX0" fmla="*/ 2649000 w 4849477"/>
              <a:gd name="connsiteY0" fmla="*/ -2 h 4963945"/>
              <a:gd name="connsiteX1" fmla="*/ 4735908 w 4849477"/>
              <a:gd name="connsiteY1" fmla="*/ 1905904 h 4963945"/>
              <a:gd name="connsiteX2" fmla="*/ 4451030 w 4849477"/>
              <a:gd name="connsiteY2" fmla="*/ 3809085 h 4963945"/>
              <a:gd name="connsiteX3" fmla="*/ 3419865 w 4849477"/>
              <a:gd name="connsiteY3" fmla="*/ 4844853 h 4963945"/>
              <a:gd name="connsiteX4" fmla="*/ 1074535 w 4849477"/>
              <a:gd name="connsiteY4" fmla="*/ 4657234 h 4963945"/>
              <a:gd name="connsiteX5" fmla="*/ 33359 w 4849477"/>
              <a:gd name="connsiteY5" fmla="*/ 2995663 h 4963945"/>
              <a:gd name="connsiteX6" fmla="*/ 592137 w 4849477"/>
              <a:gd name="connsiteY6" fmla="*/ 805854 h 4963945"/>
              <a:gd name="connsiteX7" fmla="*/ 2649000 w 4849477"/>
              <a:gd name="connsiteY7" fmla="*/ -2 h 4963945"/>
              <a:gd name="connsiteX0" fmla="*/ 2649000 w 4859466"/>
              <a:gd name="connsiteY0" fmla="*/ -2 h 5536260"/>
              <a:gd name="connsiteX1" fmla="*/ 4735908 w 4859466"/>
              <a:gd name="connsiteY1" fmla="*/ 1905904 h 5536260"/>
              <a:gd name="connsiteX2" fmla="*/ 4451030 w 4859466"/>
              <a:gd name="connsiteY2" fmla="*/ 3809085 h 5536260"/>
              <a:gd name="connsiteX3" fmla="*/ 3067466 w 4859466"/>
              <a:gd name="connsiteY3" fmla="*/ 5491001 h 5536260"/>
              <a:gd name="connsiteX4" fmla="*/ 1074535 w 4859466"/>
              <a:gd name="connsiteY4" fmla="*/ 4657234 h 5536260"/>
              <a:gd name="connsiteX5" fmla="*/ 33359 w 4859466"/>
              <a:gd name="connsiteY5" fmla="*/ 2995663 h 5536260"/>
              <a:gd name="connsiteX6" fmla="*/ 592137 w 4859466"/>
              <a:gd name="connsiteY6" fmla="*/ 805854 h 5536260"/>
              <a:gd name="connsiteX7" fmla="*/ 2649000 w 4859466"/>
              <a:gd name="connsiteY7" fmla="*/ -2 h 5536260"/>
              <a:gd name="connsiteX0" fmla="*/ 2780481 w 4861205"/>
              <a:gd name="connsiteY0" fmla="*/ -2 h 5864449"/>
              <a:gd name="connsiteX1" fmla="*/ 4737647 w 4861205"/>
              <a:gd name="connsiteY1" fmla="*/ 2234093 h 5864449"/>
              <a:gd name="connsiteX2" fmla="*/ 4452769 w 4861205"/>
              <a:gd name="connsiteY2" fmla="*/ 4137274 h 5864449"/>
              <a:gd name="connsiteX3" fmla="*/ 3069205 w 4861205"/>
              <a:gd name="connsiteY3" fmla="*/ 5819190 h 5864449"/>
              <a:gd name="connsiteX4" fmla="*/ 1076274 w 4861205"/>
              <a:gd name="connsiteY4" fmla="*/ 4985423 h 5864449"/>
              <a:gd name="connsiteX5" fmla="*/ 35098 w 4861205"/>
              <a:gd name="connsiteY5" fmla="*/ 3323852 h 5864449"/>
              <a:gd name="connsiteX6" fmla="*/ 593876 w 4861205"/>
              <a:gd name="connsiteY6" fmla="*/ 1134043 h 5864449"/>
              <a:gd name="connsiteX7" fmla="*/ 2780481 w 4861205"/>
              <a:gd name="connsiteY7" fmla="*/ -2 h 5864449"/>
              <a:gd name="connsiteX0" fmla="*/ 2289077 w 4369801"/>
              <a:gd name="connsiteY0" fmla="*/ -2 h 5893101"/>
              <a:gd name="connsiteX1" fmla="*/ 4246243 w 4369801"/>
              <a:gd name="connsiteY1" fmla="*/ 2234093 h 5893101"/>
              <a:gd name="connsiteX2" fmla="*/ 3961365 w 4369801"/>
              <a:gd name="connsiteY2" fmla="*/ 4137274 h 5893101"/>
              <a:gd name="connsiteX3" fmla="*/ 2577801 w 4369801"/>
              <a:gd name="connsiteY3" fmla="*/ 5819190 h 5893101"/>
              <a:gd name="connsiteX4" fmla="*/ 584870 w 4369801"/>
              <a:gd name="connsiteY4" fmla="*/ 4985423 h 5893101"/>
              <a:gd name="connsiteX5" fmla="*/ 102472 w 4369801"/>
              <a:gd name="connsiteY5" fmla="*/ 1134043 h 5893101"/>
              <a:gd name="connsiteX6" fmla="*/ 2289077 w 4369801"/>
              <a:gd name="connsiteY6" fmla="*/ -2 h 5893101"/>
              <a:gd name="connsiteX0" fmla="*/ 2352777 w 4433501"/>
              <a:gd name="connsiteY0" fmla="*/ -2 h 5854124"/>
              <a:gd name="connsiteX1" fmla="*/ 4309943 w 4433501"/>
              <a:gd name="connsiteY1" fmla="*/ 2234093 h 5854124"/>
              <a:gd name="connsiteX2" fmla="*/ 4025065 w 4433501"/>
              <a:gd name="connsiteY2" fmla="*/ 4137274 h 5854124"/>
              <a:gd name="connsiteX3" fmla="*/ 2641501 w 4433501"/>
              <a:gd name="connsiteY3" fmla="*/ 5819190 h 5854124"/>
              <a:gd name="connsiteX4" fmla="*/ 430809 w 4433501"/>
              <a:gd name="connsiteY4" fmla="*/ 4389642 h 5854124"/>
              <a:gd name="connsiteX5" fmla="*/ 166172 w 4433501"/>
              <a:gd name="connsiteY5" fmla="*/ 1134043 h 5854124"/>
              <a:gd name="connsiteX6" fmla="*/ 2352777 w 4433501"/>
              <a:gd name="connsiteY6" fmla="*/ -2 h 5854124"/>
              <a:gd name="connsiteX0" fmla="*/ 2193618 w 4274342"/>
              <a:gd name="connsiteY0" fmla="*/ -2 h 5850779"/>
              <a:gd name="connsiteX1" fmla="*/ 4150784 w 4274342"/>
              <a:gd name="connsiteY1" fmla="*/ 2234093 h 5850779"/>
              <a:gd name="connsiteX2" fmla="*/ 3865906 w 4274342"/>
              <a:gd name="connsiteY2" fmla="*/ 4137274 h 5850779"/>
              <a:gd name="connsiteX3" fmla="*/ 2482342 w 4274342"/>
              <a:gd name="connsiteY3" fmla="*/ 5819190 h 5850779"/>
              <a:gd name="connsiteX4" fmla="*/ 271650 w 4274342"/>
              <a:gd name="connsiteY4" fmla="*/ 4389642 h 5850779"/>
              <a:gd name="connsiteX5" fmla="*/ 247914 w 4274342"/>
              <a:gd name="connsiteY5" fmla="*/ 1846756 h 5850779"/>
              <a:gd name="connsiteX6" fmla="*/ 2193618 w 4274342"/>
              <a:gd name="connsiteY6" fmla="*/ -2 h 5850779"/>
              <a:gd name="connsiteX0" fmla="*/ 1967294 w 4267345"/>
              <a:gd name="connsiteY0" fmla="*/ -3 h 5416782"/>
              <a:gd name="connsiteX1" fmla="*/ 4137681 w 4267345"/>
              <a:gd name="connsiteY1" fmla="*/ 1800096 h 5416782"/>
              <a:gd name="connsiteX2" fmla="*/ 3852803 w 4267345"/>
              <a:gd name="connsiteY2" fmla="*/ 3703277 h 5416782"/>
              <a:gd name="connsiteX3" fmla="*/ 2469239 w 4267345"/>
              <a:gd name="connsiteY3" fmla="*/ 5385193 h 5416782"/>
              <a:gd name="connsiteX4" fmla="*/ 258547 w 4267345"/>
              <a:gd name="connsiteY4" fmla="*/ 3955645 h 5416782"/>
              <a:gd name="connsiteX5" fmla="*/ 234811 w 4267345"/>
              <a:gd name="connsiteY5" fmla="*/ 1412759 h 5416782"/>
              <a:gd name="connsiteX6" fmla="*/ 1967294 w 4267345"/>
              <a:gd name="connsiteY6" fmla="*/ -3 h 5416782"/>
              <a:gd name="connsiteX0" fmla="*/ 1967294 w 3964997"/>
              <a:gd name="connsiteY0" fmla="*/ -3 h 5416782"/>
              <a:gd name="connsiteX1" fmla="*/ 3668011 w 3964997"/>
              <a:gd name="connsiteY1" fmla="*/ 1478862 h 5416782"/>
              <a:gd name="connsiteX2" fmla="*/ 3852803 w 3964997"/>
              <a:gd name="connsiteY2" fmla="*/ 3703277 h 5416782"/>
              <a:gd name="connsiteX3" fmla="*/ 2469239 w 3964997"/>
              <a:gd name="connsiteY3" fmla="*/ 5385193 h 5416782"/>
              <a:gd name="connsiteX4" fmla="*/ 258547 w 3964997"/>
              <a:gd name="connsiteY4" fmla="*/ 3955645 h 5416782"/>
              <a:gd name="connsiteX5" fmla="*/ 234811 w 3964997"/>
              <a:gd name="connsiteY5" fmla="*/ 1412759 h 5416782"/>
              <a:gd name="connsiteX6" fmla="*/ 1967294 w 3964997"/>
              <a:gd name="connsiteY6" fmla="*/ -3 h 54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997" h="5416782">
                <a:moveTo>
                  <a:pt x="1967294" y="-3"/>
                </a:moveTo>
                <a:cubicBezTo>
                  <a:pt x="2657922" y="183339"/>
                  <a:pt x="3353760" y="861649"/>
                  <a:pt x="3668011" y="1478862"/>
                </a:cubicBezTo>
                <a:cubicBezTo>
                  <a:pt x="3982262" y="2096075"/>
                  <a:pt x="4052598" y="3052222"/>
                  <a:pt x="3852803" y="3703277"/>
                </a:cubicBezTo>
                <a:cubicBezTo>
                  <a:pt x="3653008" y="4354332"/>
                  <a:pt x="2782065" y="5270224"/>
                  <a:pt x="2469239" y="5385193"/>
                </a:cubicBezTo>
                <a:cubicBezTo>
                  <a:pt x="1758393" y="5606258"/>
                  <a:pt x="630952" y="4617717"/>
                  <a:pt x="258547" y="3955645"/>
                </a:cubicBezTo>
                <a:cubicBezTo>
                  <a:pt x="-113858" y="3293573"/>
                  <a:pt x="-49980" y="2072034"/>
                  <a:pt x="234811" y="1412759"/>
                </a:cubicBezTo>
                <a:cubicBezTo>
                  <a:pt x="519602" y="753484"/>
                  <a:pt x="1314621" y="30745"/>
                  <a:pt x="1967294" y="-3"/>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FDECAB2-1CBC-FBCA-D8C5-CDBEFB26C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84128">
            <a:off x="487383" y="5052459"/>
            <a:ext cx="2065137" cy="1924710"/>
          </a:xfrm>
          <a:custGeom>
            <a:avLst/>
            <a:gdLst>
              <a:gd name="connsiteX0" fmla="*/ 705420 w 2065137"/>
              <a:gd name="connsiteY0" fmla="*/ 660 h 1924710"/>
              <a:gd name="connsiteX1" fmla="*/ 752061 w 2065137"/>
              <a:gd name="connsiteY1" fmla="*/ 79831 h 1924710"/>
              <a:gd name="connsiteX2" fmla="*/ 777174 w 2065137"/>
              <a:gd name="connsiteY2" fmla="*/ 228674 h 1924710"/>
              <a:gd name="connsiteX3" fmla="*/ 910196 w 2065137"/>
              <a:gd name="connsiteY3" fmla="*/ 554933 h 1924710"/>
              <a:gd name="connsiteX4" fmla="*/ 1144151 w 2065137"/>
              <a:gd name="connsiteY4" fmla="*/ 998783 h 1924710"/>
              <a:gd name="connsiteX5" fmla="*/ 1215136 w 2065137"/>
              <a:gd name="connsiteY5" fmla="*/ 1290963 h 1924710"/>
              <a:gd name="connsiteX6" fmla="*/ 1253210 w 2065137"/>
              <a:gd name="connsiteY6" fmla="*/ 1375081 h 1924710"/>
              <a:gd name="connsiteX7" fmla="*/ 1251063 w 2065137"/>
              <a:gd name="connsiteY7" fmla="*/ 1145318 h 1924710"/>
              <a:gd name="connsiteX8" fmla="*/ 1327486 w 2065137"/>
              <a:gd name="connsiteY8" fmla="*/ 777906 h 1924710"/>
              <a:gd name="connsiteX9" fmla="*/ 1541356 w 2065137"/>
              <a:gd name="connsiteY9" fmla="*/ 402852 h 1924710"/>
              <a:gd name="connsiteX10" fmla="*/ 1749218 w 2065137"/>
              <a:gd name="connsiteY10" fmla="*/ 310849 h 1924710"/>
              <a:gd name="connsiteX11" fmla="*/ 1654670 w 2065137"/>
              <a:gd name="connsiteY11" fmla="*/ 473302 h 1924710"/>
              <a:gd name="connsiteX12" fmla="*/ 1579791 w 2065137"/>
              <a:gd name="connsiteY12" fmla="*/ 675203 h 1924710"/>
              <a:gd name="connsiteX13" fmla="*/ 1483218 w 2065137"/>
              <a:gd name="connsiteY13" fmla="*/ 1199721 h 1924710"/>
              <a:gd name="connsiteX14" fmla="*/ 1515071 w 2065137"/>
              <a:gd name="connsiteY14" fmla="*/ 1414524 h 1924710"/>
              <a:gd name="connsiteX15" fmla="*/ 1732857 w 2065137"/>
              <a:gd name="connsiteY15" fmla="*/ 1097678 h 1924710"/>
              <a:gd name="connsiteX16" fmla="*/ 1999503 w 2065137"/>
              <a:gd name="connsiteY16" fmla="*/ 923150 h 1924710"/>
              <a:gd name="connsiteX17" fmla="*/ 2061573 w 2065137"/>
              <a:gd name="connsiteY17" fmla="*/ 919052 h 1924710"/>
              <a:gd name="connsiteX18" fmla="*/ 1925241 w 2065137"/>
              <a:gd name="connsiteY18" fmla="*/ 1276908 h 1924710"/>
              <a:gd name="connsiteX19" fmla="*/ 1762828 w 2065137"/>
              <a:gd name="connsiteY19" fmla="*/ 1628380 h 1924710"/>
              <a:gd name="connsiteX20" fmla="*/ 1728483 w 2065137"/>
              <a:gd name="connsiteY20" fmla="*/ 1676471 h 1924710"/>
              <a:gd name="connsiteX21" fmla="*/ 1721032 w 2065137"/>
              <a:gd name="connsiteY21" fmla="*/ 1683673 h 1924710"/>
              <a:gd name="connsiteX22" fmla="*/ 525849 w 2065137"/>
              <a:gd name="connsiteY22" fmla="*/ 1924710 h 1924710"/>
              <a:gd name="connsiteX23" fmla="*/ 519988 w 2065137"/>
              <a:gd name="connsiteY23" fmla="*/ 1923526 h 1924710"/>
              <a:gd name="connsiteX24" fmla="*/ 368278 w 2065137"/>
              <a:gd name="connsiteY24" fmla="*/ 1849772 h 1924710"/>
              <a:gd name="connsiteX25" fmla="*/ 160089 w 2065137"/>
              <a:gd name="connsiteY25" fmla="*/ 1653766 h 1924710"/>
              <a:gd name="connsiteX26" fmla="*/ 41695 w 2065137"/>
              <a:gd name="connsiteY26" fmla="*/ 1181902 h 1924710"/>
              <a:gd name="connsiteX27" fmla="*/ 2230 w 2065137"/>
              <a:gd name="connsiteY27" fmla="*/ 982389 h 1924710"/>
              <a:gd name="connsiteX28" fmla="*/ 99098 w 2065137"/>
              <a:gd name="connsiteY28" fmla="*/ 1105897 h 1924710"/>
              <a:gd name="connsiteX29" fmla="*/ 289246 w 2065137"/>
              <a:gd name="connsiteY29" fmla="*/ 1406750 h 1924710"/>
              <a:gd name="connsiteX30" fmla="*/ 565475 w 2065137"/>
              <a:gd name="connsiteY30" fmla="*/ 1638885 h 1924710"/>
              <a:gd name="connsiteX31" fmla="*/ 859542 w 2065137"/>
              <a:gd name="connsiteY31" fmla="*/ 1695888 h 1924710"/>
              <a:gd name="connsiteX32" fmla="*/ 1054865 w 2065137"/>
              <a:gd name="connsiteY32" fmla="*/ 1683777 h 1924710"/>
              <a:gd name="connsiteX33" fmla="*/ 777174 w 2065137"/>
              <a:gd name="connsiteY33" fmla="*/ 1584095 h 1924710"/>
              <a:gd name="connsiteX34" fmla="*/ 490158 w 2065137"/>
              <a:gd name="connsiteY34" fmla="*/ 1378248 h 1924710"/>
              <a:gd name="connsiteX35" fmla="*/ 264132 w 2065137"/>
              <a:gd name="connsiteY35" fmla="*/ 1001390 h 1924710"/>
              <a:gd name="connsiteX36" fmla="*/ 81159 w 2065137"/>
              <a:gd name="connsiteY36" fmla="*/ 551695 h 1924710"/>
              <a:gd name="connsiteX37" fmla="*/ 81159 w 2065137"/>
              <a:gd name="connsiteY37" fmla="*/ 507359 h 1924710"/>
              <a:gd name="connsiteX38" fmla="*/ 289246 w 2065137"/>
              <a:gd name="connsiteY38" fmla="*/ 678370 h 1924710"/>
              <a:gd name="connsiteX39" fmla="*/ 479395 w 2065137"/>
              <a:gd name="connsiteY39" fmla="*/ 862048 h 1924710"/>
              <a:gd name="connsiteX40" fmla="*/ 954236 w 2065137"/>
              <a:gd name="connsiteY40" fmla="*/ 1370320 h 1924710"/>
              <a:gd name="connsiteX41" fmla="*/ 961171 w 2065137"/>
              <a:gd name="connsiteY41" fmla="*/ 1305410 h 1924710"/>
              <a:gd name="connsiteX42" fmla="*/ 730534 w 2065137"/>
              <a:gd name="connsiteY42" fmla="*/ 922219 h 1924710"/>
              <a:gd name="connsiteX43" fmla="*/ 572676 w 2065137"/>
              <a:gd name="connsiteY43" fmla="*/ 475691 h 1924710"/>
              <a:gd name="connsiteX44" fmla="*/ 637254 w 2065137"/>
              <a:gd name="connsiteY44" fmla="*/ 121001 h 1924710"/>
              <a:gd name="connsiteX45" fmla="*/ 705420 w 2065137"/>
              <a:gd name="connsiteY45" fmla="*/ 660 h 192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065137" h="1924710">
                <a:moveTo>
                  <a:pt x="705420" y="660"/>
                </a:moveTo>
                <a:cubicBezTo>
                  <a:pt x="724555" y="-6202"/>
                  <a:pt x="740102" y="41829"/>
                  <a:pt x="752061" y="79831"/>
                </a:cubicBezTo>
                <a:cubicBezTo>
                  <a:pt x="764020" y="117834"/>
                  <a:pt x="750818" y="149491"/>
                  <a:pt x="777174" y="228674"/>
                </a:cubicBezTo>
                <a:cubicBezTo>
                  <a:pt x="803530" y="307858"/>
                  <a:pt x="849033" y="426581"/>
                  <a:pt x="910196" y="554933"/>
                </a:cubicBezTo>
                <a:cubicBezTo>
                  <a:pt x="971359" y="683284"/>
                  <a:pt x="1093328" y="876111"/>
                  <a:pt x="1144151" y="998783"/>
                </a:cubicBezTo>
                <a:cubicBezTo>
                  <a:pt x="1194974" y="1121454"/>
                  <a:pt x="1196960" y="1228246"/>
                  <a:pt x="1215136" y="1290963"/>
                </a:cubicBezTo>
                <a:cubicBezTo>
                  <a:pt x="1233313" y="1353680"/>
                  <a:pt x="1247222" y="1399355"/>
                  <a:pt x="1253210" y="1375081"/>
                </a:cubicBezTo>
                <a:cubicBezTo>
                  <a:pt x="1259198" y="1350807"/>
                  <a:pt x="1238683" y="1244847"/>
                  <a:pt x="1251063" y="1145318"/>
                </a:cubicBezTo>
                <a:cubicBezTo>
                  <a:pt x="1263442" y="1045789"/>
                  <a:pt x="1279104" y="901650"/>
                  <a:pt x="1327486" y="777906"/>
                </a:cubicBezTo>
                <a:cubicBezTo>
                  <a:pt x="1375868" y="654162"/>
                  <a:pt x="1471068" y="480695"/>
                  <a:pt x="1541356" y="402852"/>
                </a:cubicBezTo>
                <a:cubicBezTo>
                  <a:pt x="1611644" y="325009"/>
                  <a:pt x="1730332" y="299107"/>
                  <a:pt x="1749218" y="310849"/>
                </a:cubicBezTo>
                <a:cubicBezTo>
                  <a:pt x="1768103" y="322590"/>
                  <a:pt x="1682908" y="412576"/>
                  <a:pt x="1654670" y="473302"/>
                </a:cubicBezTo>
                <a:cubicBezTo>
                  <a:pt x="1626432" y="534028"/>
                  <a:pt x="1608366" y="554133"/>
                  <a:pt x="1579791" y="675203"/>
                </a:cubicBezTo>
                <a:cubicBezTo>
                  <a:pt x="1551215" y="796273"/>
                  <a:pt x="1494004" y="1076501"/>
                  <a:pt x="1483218" y="1199721"/>
                </a:cubicBezTo>
                <a:cubicBezTo>
                  <a:pt x="1472431" y="1322941"/>
                  <a:pt x="1498661" y="1418966"/>
                  <a:pt x="1515071" y="1414524"/>
                </a:cubicBezTo>
                <a:cubicBezTo>
                  <a:pt x="1531480" y="1410083"/>
                  <a:pt x="1652119" y="1179574"/>
                  <a:pt x="1732857" y="1097678"/>
                </a:cubicBezTo>
                <a:cubicBezTo>
                  <a:pt x="1813596" y="1015783"/>
                  <a:pt x="1944717" y="952922"/>
                  <a:pt x="1999503" y="923150"/>
                </a:cubicBezTo>
                <a:cubicBezTo>
                  <a:pt x="2054289" y="893379"/>
                  <a:pt x="2073950" y="860092"/>
                  <a:pt x="2061573" y="919052"/>
                </a:cubicBezTo>
                <a:cubicBezTo>
                  <a:pt x="2049196" y="978011"/>
                  <a:pt x="1975032" y="1158687"/>
                  <a:pt x="1925241" y="1276908"/>
                </a:cubicBezTo>
                <a:cubicBezTo>
                  <a:pt x="1875450" y="1395130"/>
                  <a:pt x="1809564" y="1548725"/>
                  <a:pt x="1762828" y="1628380"/>
                </a:cubicBezTo>
                <a:cubicBezTo>
                  <a:pt x="1751144" y="1648294"/>
                  <a:pt x="1739620" y="1663811"/>
                  <a:pt x="1728483" y="1676471"/>
                </a:cubicBezTo>
                <a:lnTo>
                  <a:pt x="1721032" y="1683673"/>
                </a:lnTo>
                <a:lnTo>
                  <a:pt x="525849" y="1924710"/>
                </a:lnTo>
                <a:lnTo>
                  <a:pt x="519988" y="1923526"/>
                </a:lnTo>
                <a:cubicBezTo>
                  <a:pt x="464666" y="1908631"/>
                  <a:pt x="420748" y="1885004"/>
                  <a:pt x="368278" y="1849772"/>
                </a:cubicBezTo>
                <a:cubicBezTo>
                  <a:pt x="298318" y="1802797"/>
                  <a:pt x="214520" y="1765077"/>
                  <a:pt x="160089" y="1653766"/>
                </a:cubicBezTo>
                <a:cubicBezTo>
                  <a:pt x="105658" y="1542454"/>
                  <a:pt x="68005" y="1293798"/>
                  <a:pt x="41695" y="1181902"/>
                </a:cubicBezTo>
                <a:cubicBezTo>
                  <a:pt x="15385" y="1070006"/>
                  <a:pt x="-7337" y="995057"/>
                  <a:pt x="2230" y="982389"/>
                </a:cubicBezTo>
                <a:cubicBezTo>
                  <a:pt x="11797" y="969722"/>
                  <a:pt x="51262" y="1035171"/>
                  <a:pt x="99098" y="1105897"/>
                </a:cubicBezTo>
                <a:cubicBezTo>
                  <a:pt x="146934" y="1176624"/>
                  <a:pt x="211517" y="1317919"/>
                  <a:pt x="289246" y="1406750"/>
                </a:cubicBezTo>
                <a:cubicBezTo>
                  <a:pt x="366976" y="1495581"/>
                  <a:pt x="470426" y="1590695"/>
                  <a:pt x="565475" y="1638885"/>
                </a:cubicBezTo>
                <a:cubicBezTo>
                  <a:pt x="660525" y="1687074"/>
                  <a:pt x="777978" y="1688406"/>
                  <a:pt x="859542" y="1695888"/>
                </a:cubicBezTo>
                <a:cubicBezTo>
                  <a:pt x="941107" y="1703370"/>
                  <a:pt x="1068593" y="1702409"/>
                  <a:pt x="1054865" y="1683777"/>
                </a:cubicBezTo>
                <a:cubicBezTo>
                  <a:pt x="1041137" y="1665144"/>
                  <a:pt x="871292" y="1635016"/>
                  <a:pt x="777174" y="1584095"/>
                </a:cubicBezTo>
                <a:cubicBezTo>
                  <a:pt x="683057" y="1533173"/>
                  <a:pt x="596580" y="1481228"/>
                  <a:pt x="490158" y="1378248"/>
                </a:cubicBezTo>
                <a:cubicBezTo>
                  <a:pt x="383736" y="1275268"/>
                  <a:pt x="332299" y="1139149"/>
                  <a:pt x="264132" y="1001390"/>
                </a:cubicBezTo>
                <a:cubicBezTo>
                  <a:pt x="195966" y="863632"/>
                  <a:pt x="111655" y="634034"/>
                  <a:pt x="81159" y="551695"/>
                </a:cubicBezTo>
                <a:cubicBezTo>
                  <a:pt x="50664" y="469357"/>
                  <a:pt x="46478" y="486247"/>
                  <a:pt x="81159" y="507359"/>
                </a:cubicBezTo>
                <a:cubicBezTo>
                  <a:pt x="115841" y="528471"/>
                  <a:pt x="222874" y="619255"/>
                  <a:pt x="289246" y="678370"/>
                </a:cubicBezTo>
                <a:cubicBezTo>
                  <a:pt x="355619" y="737485"/>
                  <a:pt x="368564" y="746723"/>
                  <a:pt x="479395" y="862048"/>
                </a:cubicBezTo>
                <a:cubicBezTo>
                  <a:pt x="590227" y="977374"/>
                  <a:pt x="873940" y="1296427"/>
                  <a:pt x="954236" y="1370320"/>
                </a:cubicBezTo>
                <a:cubicBezTo>
                  <a:pt x="1034532" y="1444214"/>
                  <a:pt x="998455" y="1380094"/>
                  <a:pt x="961171" y="1305410"/>
                </a:cubicBezTo>
                <a:cubicBezTo>
                  <a:pt x="923887" y="1230727"/>
                  <a:pt x="795284" y="1060505"/>
                  <a:pt x="730534" y="922219"/>
                </a:cubicBezTo>
                <a:cubicBezTo>
                  <a:pt x="665785" y="783932"/>
                  <a:pt x="588222" y="609226"/>
                  <a:pt x="572676" y="475691"/>
                </a:cubicBezTo>
                <a:cubicBezTo>
                  <a:pt x="557128" y="342154"/>
                  <a:pt x="615130" y="200173"/>
                  <a:pt x="637254" y="121001"/>
                </a:cubicBezTo>
                <a:cubicBezTo>
                  <a:pt x="659378" y="41829"/>
                  <a:pt x="686286" y="7522"/>
                  <a:pt x="705420" y="660"/>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C44DB64-5273-8442-AFD7-92D04B0176C7}"/>
              </a:ext>
            </a:extLst>
          </p:cNvPr>
          <p:cNvSpPr>
            <a:spLocks noGrp="1"/>
          </p:cNvSpPr>
          <p:nvPr>
            <p:ph idx="1"/>
          </p:nvPr>
        </p:nvSpPr>
        <p:spPr>
          <a:xfrm>
            <a:off x="6820880" y="2596243"/>
            <a:ext cx="4314290" cy="3573493"/>
          </a:xfrm>
        </p:spPr>
        <p:txBody>
          <a:bodyPr>
            <a:normAutofit/>
          </a:bodyPr>
          <a:lstStyle/>
          <a:p>
            <a:r>
              <a:rPr lang="en-GB" sz="1600" kern="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Personnel security specialists </a:t>
            </a:r>
            <a:r>
              <a:rPr lang="en-GB" sz="1600" b="1" kern="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determine the suitability and security eligibility of individuals for entry and retention in sensitive and nonsensitive positions</a:t>
            </a:r>
            <a:r>
              <a:rPr lang="en-GB" sz="1600" kern="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ro-RO" sz="1600" kern="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GB" sz="1600" kern="0" dirty="0">
                <a:solidFill>
                  <a:schemeClr val="tx2"/>
                </a:solidFill>
                <a:effectLst/>
                <a:latin typeface="Times New Roman" panose="02020603050405020304" pitchFamily="18" charset="0"/>
                <a:ea typeface="Times New Roman" panose="02020603050405020304" pitchFamily="18" charset="0"/>
                <a:cs typeface="Times New Roman" panose="02020603050405020304" pitchFamily="18" charset="0"/>
              </a:rPr>
              <a:t>They make security clearance determinations for employees or other persons for access to sensitive information, resources, material, or work sites.</a:t>
            </a:r>
            <a:endParaRPr lang="en-GB" sz="1600" kern="1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GB" sz="1600" dirty="0">
              <a:solidFill>
                <a:schemeClr val="tx2"/>
              </a:solidFill>
            </a:endParaRPr>
          </a:p>
        </p:txBody>
      </p:sp>
    </p:spTree>
    <p:extLst>
      <p:ext uri="{BB962C8B-B14F-4D97-AF65-F5344CB8AC3E}">
        <p14:creationId xmlns:p14="http://schemas.microsoft.com/office/powerpoint/2010/main" val="194821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365851-AA4D-F13A-2A01-FA8D665BE80D}"/>
              </a:ext>
            </a:extLst>
          </p:cNvPr>
          <p:cNvSpPr>
            <a:spLocks noGrp="1"/>
          </p:cNvSpPr>
          <p:nvPr>
            <p:ph type="title"/>
          </p:nvPr>
        </p:nvSpPr>
        <p:spPr>
          <a:xfrm>
            <a:off x="6234865" y="568517"/>
            <a:ext cx="5248221" cy="1067209"/>
          </a:xfrm>
        </p:spPr>
        <p:txBody>
          <a:bodyPr>
            <a:normAutofit/>
          </a:bodyPr>
          <a:lstStyle/>
          <a:p>
            <a:r>
              <a:rPr lang="en-GB" sz="3100">
                <a:solidFill>
                  <a:schemeClr val="bg1"/>
                </a:solidFill>
              </a:rPr>
              <a:t>Why personnel security matters</a:t>
            </a:r>
            <a:br>
              <a:rPr lang="en-GB" sz="3100">
                <a:solidFill>
                  <a:schemeClr val="bg1"/>
                </a:solidFill>
              </a:rPr>
            </a:br>
            <a:endParaRPr lang="en-GB" sz="3100">
              <a:solidFill>
                <a:schemeClr val="bg1"/>
              </a:solidFill>
            </a:endParaRPr>
          </a:p>
        </p:txBody>
      </p:sp>
      <p:pic>
        <p:nvPicPr>
          <p:cNvPr id="4" name="Picture 3" descr="A person touching a touch screen with a lock&#10;&#10;Description automatically generated">
            <a:extLst>
              <a:ext uri="{FF2B5EF4-FFF2-40B4-BE49-F238E27FC236}">
                <a16:creationId xmlns:a16="http://schemas.microsoft.com/office/drawing/2014/main" id="{10FDA62D-ECBA-1B10-2AED-A5CDB3D32C31}"/>
              </a:ext>
            </a:extLst>
          </p:cNvPr>
          <p:cNvPicPr>
            <a:picLocks noChangeAspect="1"/>
          </p:cNvPicPr>
          <p:nvPr/>
        </p:nvPicPr>
        <p:blipFill rotWithShape="1">
          <a:blip r:embed="rId3"/>
          <a:srcRect/>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1" name="Group 1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2" name="Freeform: Shape 1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Content Placeholder 2">
            <a:extLst>
              <a:ext uri="{FF2B5EF4-FFF2-40B4-BE49-F238E27FC236}">
                <a16:creationId xmlns:a16="http://schemas.microsoft.com/office/drawing/2014/main" id="{B3DC3101-C82A-13C9-EE9F-D8C57437FC99}"/>
              </a:ext>
            </a:extLst>
          </p:cNvPr>
          <p:cNvSpPr>
            <a:spLocks noGrp="1"/>
          </p:cNvSpPr>
          <p:nvPr>
            <p:ph idx="1"/>
          </p:nvPr>
        </p:nvSpPr>
        <p:spPr>
          <a:xfrm>
            <a:off x="6234868" y="1820369"/>
            <a:ext cx="5217173" cy="4351338"/>
          </a:xfrm>
        </p:spPr>
        <p:txBody>
          <a:bodyPr>
            <a:normAutofit/>
          </a:bodyPr>
          <a:lstStyle/>
          <a:p>
            <a:pPr marL="0" indent="0">
              <a:buNone/>
            </a:pPr>
            <a:r>
              <a:rPr lang="en-GB" sz="2000">
                <a:solidFill>
                  <a:schemeClr val="bg1"/>
                </a:solidFill>
              </a:rPr>
              <a:t>Personnel security protects your people, information, and assets by enabling your organisation to:</a:t>
            </a:r>
          </a:p>
          <a:p>
            <a:r>
              <a:rPr lang="en-GB" sz="2000">
                <a:solidFill>
                  <a:schemeClr val="bg1"/>
                </a:solidFill>
              </a:rPr>
              <a:t>•	reduce the risk of harm to your people, customers and partners</a:t>
            </a:r>
          </a:p>
          <a:p>
            <a:r>
              <a:rPr lang="en-GB" sz="2000">
                <a:solidFill>
                  <a:schemeClr val="bg1"/>
                </a:solidFill>
              </a:rPr>
              <a:t>•	reduce the risk of your information or assets being lost, damaged, or compromised</a:t>
            </a:r>
          </a:p>
          <a:p>
            <a:r>
              <a:rPr lang="en-GB" sz="2000">
                <a:solidFill>
                  <a:schemeClr val="bg1"/>
                </a:solidFill>
              </a:rPr>
              <a:t>•	have greater trust in people who access your official or important information and assets</a:t>
            </a:r>
          </a:p>
          <a:p>
            <a:r>
              <a:rPr lang="en-GB" sz="2000">
                <a:solidFill>
                  <a:schemeClr val="bg1"/>
                </a:solidFill>
              </a:rPr>
              <a:t>•	deliver services and operate more effectively.</a:t>
            </a:r>
          </a:p>
        </p:txBody>
      </p:sp>
      <p:grpSp>
        <p:nvGrpSpPr>
          <p:cNvPr id="1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6" name="Freeform: Shape 15">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366403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4B9483-E723-8CED-61B1-4983BAD24F9C}"/>
              </a:ext>
            </a:extLst>
          </p:cNvPr>
          <p:cNvSpPr>
            <a:spLocks noGrp="1"/>
          </p:cNvSpPr>
          <p:nvPr>
            <p:ph type="title"/>
          </p:nvPr>
        </p:nvSpPr>
        <p:spPr>
          <a:xfrm>
            <a:off x="1137033" y="670559"/>
            <a:ext cx="4683321" cy="2148841"/>
          </a:xfrm>
        </p:spPr>
        <p:txBody>
          <a:bodyPr anchor="t">
            <a:normAutofit/>
          </a:bodyPr>
          <a:lstStyle/>
          <a:p>
            <a:r>
              <a:rPr lang="en-GB"/>
              <a:t>Benefits of personnel security</a:t>
            </a:r>
            <a:br>
              <a:rPr lang="en-GB"/>
            </a:br>
            <a:endParaRPr lang="en-GB" dirty="0"/>
          </a:p>
        </p:txBody>
      </p:sp>
      <p:pic>
        <p:nvPicPr>
          <p:cNvPr id="4" name="Picture 3" descr="A group of people standing around a computer&#10;&#10;Description automatically generated">
            <a:extLst>
              <a:ext uri="{FF2B5EF4-FFF2-40B4-BE49-F238E27FC236}">
                <a16:creationId xmlns:a16="http://schemas.microsoft.com/office/drawing/2014/main" id="{7D6AFB1F-465D-8084-756C-E72952CD7A0A}"/>
              </a:ext>
            </a:extLst>
          </p:cNvPr>
          <p:cNvPicPr>
            <a:picLocks noChangeAspect="1"/>
          </p:cNvPicPr>
          <p:nvPr/>
        </p:nvPicPr>
        <p:blipFill rotWithShape="1">
          <a:blip r:embed="rId3"/>
          <a:srcRect l="5351" r="1999" b="2"/>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3" name="Content Placeholder 2">
            <a:extLst>
              <a:ext uri="{FF2B5EF4-FFF2-40B4-BE49-F238E27FC236}">
                <a16:creationId xmlns:a16="http://schemas.microsoft.com/office/drawing/2014/main" id="{12ED8AC8-46B9-49D9-8052-7E61A9217B3B}"/>
              </a:ext>
            </a:extLst>
          </p:cNvPr>
          <p:cNvSpPr>
            <a:spLocks noGrp="1"/>
          </p:cNvSpPr>
          <p:nvPr>
            <p:ph idx="1"/>
          </p:nvPr>
        </p:nvSpPr>
        <p:spPr>
          <a:xfrm>
            <a:off x="6797004" y="670559"/>
            <a:ext cx="4555782" cy="5445076"/>
          </a:xfrm>
        </p:spPr>
        <p:txBody>
          <a:bodyPr anchor="t">
            <a:normAutofit/>
          </a:bodyPr>
          <a:lstStyle/>
          <a:p>
            <a:endParaRPr lang="en-GB" sz="1900" dirty="0"/>
          </a:p>
          <a:p>
            <a:r>
              <a:rPr lang="en-GB" sz="1900" dirty="0"/>
              <a:t>Although people are often said to be an organisation’s greatest asset, they can also be a weakness.</a:t>
            </a:r>
          </a:p>
          <a:p>
            <a:r>
              <a:rPr lang="en-GB" sz="1900" dirty="0"/>
              <a:t>Personnel security protects your people, information, and assets by enabling your organisation to:</a:t>
            </a:r>
          </a:p>
          <a:p>
            <a:pPr marL="0" indent="0">
              <a:buNone/>
            </a:pPr>
            <a:r>
              <a:rPr lang="en-GB" sz="1900" dirty="0"/>
              <a:t>•	reduce the risk of harm to your people, customers and partners</a:t>
            </a:r>
          </a:p>
          <a:p>
            <a:pPr marL="0" indent="0">
              <a:buNone/>
            </a:pPr>
            <a:r>
              <a:rPr lang="en-GB" sz="1900" dirty="0"/>
              <a:t>•	reduce the risk of your information or assets being lost, damaged, or compromised</a:t>
            </a:r>
          </a:p>
          <a:p>
            <a:pPr marL="0" indent="0">
              <a:buNone/>
            </a:pPr>
            <a:r>
              <a:rPr lang="en-GB" sz="1900" dirty="0"/>
              <a:t>•	have greater trust in people who access your official or important information and assets</a:t>
            </a:r>
          </a:p>
          <a:p>
            <a:pPr marL="0" indent="0">
              <a:buNone/>
            </a:pPr>
            <a:r>
              <a:rPr lang="en-GB" sz="1900" dirty="0"/>
              <a:t>•	deliver services and operate more effectively.</a:t>
            </a:r>
          </a:p>
        </p:txBody>
      </p:sp>
    </p:spTree>
    <p:extLst>
      <p:ext uri="{BB962C8B-B14F-4D97-AF65-F5344CB8AC3E}">
        <p14:creationId xmlns:p14="http://schemas.microsoft.com/office/powerpoint/2010/main" val="2387571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EF94-BC8A-9E10-E362-335225FAD258}"/>
              </a:ext>
            </a:extLst>
          </p:cNvPr>
          <p:cNvSpPr>
            <a:spLocks noGrp="1"/>
          </p:cNvSpPr>
          <p:nvPr>
            <p:ph type="title"/>
          </p:nvPr>
        </p:nvSpPr>
        <p:spPr>
          <a:xfrm>
            <a:off x="1067323" y="1137575"/>
            <a:ext cx="4296414" cy="1223885"/>
          </a:xfrm>
        </p:spPr>
        <p:txBody>
          <a:bodyPr anchor="t">
            <a:normAutofit/>
          </a:bodyPr>
          <a:lstStyle/>
          <a:p>
            <a:r>
              <a:rPr lang="en-GB" sz="3600">
                <a:solidFill>
                  <a:schemeClr val="tx2"/>
                </a:solidFill>
              </a:rPr>
              <a:t>‘insider threat’, or ‘insider’</a:t>
            </a:r>
            <a:r>
              <a:rPr lang="ro-RO" sz="3600">
                <a:solidFill>
                  <a:schemeClr val="tx2"/>
                </a:solidFill>
              </a:rPr>
              <a:t>........</a:t>
            </a:r>
            <a:endParaRPr lang="en-GB" sz="3600">
              <a:solidFill>
                <a:schemeClr val="tx2"/>
              </a:solidFill>
            </a:endParaRPr>
          </a:p>
        </p:txBody>
      </p:sp>
      <p:pic>
        <p:nvPicPr>
          <p:cNvPr id="4" name="Picture 3" descr="A group of people sitting at a table with laptops&#10;&#10;Description automatically generated">
            <a:extLst>
              <a:ext uri="{FF2B5EF4-FFF2-40B4-BE49-F238E27FC236}">
                <a16:creationId xmlns:a16="http://schemas.microsoft.com/office/drawing/2014/main" id="{21ED53E1-FB60-18BF-1FB2-444EF24E3F66}"/>
              </a:ext>
            </a:extLst>
          </p:cNvPr>
          <p:cNvPicPr>
            <a:picLocks noChangeAspect="1"/>
          </p:cNvPicPr>
          <p:nvPr/>
        </p:nvPicPr>
        <p:blipFill rotWithShape="1">
          <a:blip r:embed="rId3"/>
          <a:srcRect l="9739" r="11537" b="-1"/>
          <a:stretch/>
        </p:blipFill>
        <p:spPr>
          <a:xfrm>
            <a:off x="1198811" y="2596244"/>
            <a:ext cx="4072052" cy="2896687"/>
          </a:xfrm>
          <a:prstGeom prst="rect">
            <a:avLst/>
          </a:prstGeom>
        </p:spPr>
      </p:pic>
      <p:sp>
        <p:nvSpPr>
          <p:cNvPr id="9" name="Freeform: Shape 8">
            <a:extLst>
              <a:ext uri="{FF2B5EF4-FFF2-40B4-BE49-F238E27FC236}">
                <a16:creationId xmlns:a16="http://schemas.microsoft.com/office/drawing/2014/main" id="{58054DD6-8DE2-074B-62B8-32AC6C22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848033" flipH="1" flipV="1">
            <a:off x="1243029" y="5501617"/>
            <a:ext cx="1070405" cy="1450463"/>
          </a:xfrm>
          <a:custGeom>
            <a:avLst/>
            <a:gdLst>
              <a:gd name="connsiteX0" fmla="*/ 974798 w 1281265"/>
              <a:gd name="connsiteY0" fmla="*/ 452924 h 1736191"/>
              <a:gd name="connsiteX1" fmla="*/ 934779 w 1281265"/>
              <a:gd name="connsiteY1" fmla="*/ 588093 h 1736191"/>
              <a:gd name="connsiteX2" fmla="*/ 793350 w 1281265"/>
              <a:gd name="connsiteY2" fmla="*/ 775628 h 1736191"/>
              <a:gd name="connsiteX3" fmla="*/ 613766 w 1281265"/>
              <a:gd name="connsiteY3" fmla="*/ 927442 h 1736191"/>
              <a:gd name="connsiteX4" fmla="*/ 394938 w 1281265"/>
              <a:gd name="connsiteY4" fmla="*/ 1043594 h 1736191"/>
              <a:gd name="connsiteX5" fmla="*/ 503851 w 1281265"/>
              <a:gd name="connsiteY5" fmla="*/ 1057134 h 1736191"/>
              <a:gd name="connsiteX6" fmla="*/ 847580 w 1281265"/>
              <a:gd name="connsiteY6" fmla="*/ 1058303 h 1736191"/>
              <a:gd name="connsiteX7" fmla="*/ 1103383 w 1281265"/>
              <a:gd name="connsiteY7" fmla="*/ 1118765 h 1736191"/>
              <a:gd name="connsiteX8" fmla="*/ 1267884 w 1281265"/>
              <a:gd name="connsiteY8" fmla="*/ 1193181 h 1736191"/>
              <a:gd name="connsiteX9" fmla="*/ 1251180 w 1281265"/>
              <a:gd name="connsiteY9" fmla="*/ 1242894 h 1736191"/>
              <a:gd name="connsiteX10" fmla="*/ 1089430 w 1281265"/>
              <a:gd name="connsiteY10" fmla="*/ 1346663 h 1736191"/>
              <a:gd name="connsiteX11" fmla="*/ 833627 w 1281265"/>
              <a:gd name="connsiteY11" fmla="*/ 1411776 h 1736191"/>
              <a:gd name="connsiteX12" fmla="*/ 630748 w 1281265"/>
              <a:gd name="connsiteY12" fmla="*/ 1403558 h 1736191"/>
              <a:gd name="connsiteX13" fmla="*/ 402438 w 1281265"/>
              <a:gd name="connsiteY13" fmla="*/ 1335731 h 1736191"/>
              <a:gd name="connsiteX14" fmla="*/ 238254 w 1281265"/>
              <a:gd name="connsiteY14" fmla="*/ 1246461 h 1736191"/>
              <a:gd name="connsiteX15" fmla="*/ 219248 w 1281265"/>
              <a:gd name="connsiteY15" fmla="*/ 1280150 h 1736191"/>
              <a:gd name="connsiteX16" fmla="*/ 304417 w 1281265"/>
              <a:gd name="connsiteY16" fmla="*/ 1554126 h 1736191"/>
              <a:gd name="connsiteX17" fmla="*/ 369421 w 1281265"/>
              <a:gd name="connsiteY17" fmla="*/ 1712992 h 1736191"/>
              <a:gd name="connsiteX18" fmla="*/ 380239 w 1281265"/>
              <a:gd name="connsiteY18" fmla="*/ 1736191 h 1736191"/>
              <a:gd name="connsiteX19" fmla="*/ 17087 w 1281265"/>
              <a:gd name="connsiteY19" fmla="*/ 1315482 h 1736191"/>
              <a:gd name="connsiteX20" fmla="*/ 11579 w 1281265"/>
              <a:gd name="connsiteY20" fmla="*/ 1282436 h 1736191"/>
              <a:gd name="connsiteX21" fmla="*/ 122 w 1281265"/>
              <a:gd name="connsiteY21" fmla="*/ 1068989 h 1736191"/>
              <a:gd name="connsiteX22" fmla="*/ 127810 w 1281265"/>
              <a:gd name="connsiteY22" fmla="*/ 418465 h 1736191"/>
              <a:gd name="connsiteX23" fmla="*/ 316215 w 1281265"/>
              <a:gd name="connsiteY23" fmla="*/ 110299 h 1736191"/>
              <a:gd name="connsiteX24" fmla="*/ 424172 w 1281265"/>
              <a:gd name="connsiteY24" fmla="*/ 0 h 1736191"/>
              <a:gd name="connsiteX25" fmla="*/ 500398 w 1281265"/>
              <a:gd name="connsiteY25" fmla="*/ 212304 h 1736191"/>
              <a:gd name="connsiteX26" fmla="*/ 495849 w 1281265"/>
              <a:gd name="connsiteY26" fmla="*/ 433541 h 1736191"/>
              <a:gd name="connsiteX27" fmla="*/ 382617 w 1281265"/>
              <a:gd name="connsiteY27" fmla="*/ 643062 h 1736191"/>
              <a:gd name="connsiteX28" fmla="*/ 384199 w 1281265"/>
              <a:gd name="connsiteY28" fmla="*/ 671236 h 1736191"/>
              <a:gd name="connsiteX29" fmla="*/ 651923 w 1281265"/>
              <a:gd name="connsiteY29" fmla="*/ 520055 h 1736191"/>
              <a:gd name="connsiteX30" fmla="*/ 966741 w 1281265"/>
              <a:gd name="connsiteY30" fmla="*/ 448391 h 1736191"/>
              <a:gd name="connsiteX31" fmla="*/ 974798 w 1281265"/>
              <a:gd name="connsiteY31" fmla="*/ 452924 h 1736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81265" h="1736191">
                <a:moveTo>
                  <a:pt x="974798" y="452924"/>
                </a:moveTo>
                <a:cubicBezTo>
                  <a:pt x="987560" y="471248"/>
                  <a:pt x="960064" y="540371"/>
                  <a:pt x="934779" y="588093"/>
                </a:cubicBezTo>
                <a:cubicBezTo>
                  <a:pt x="905880" y="642632"/>
                  <a:pt x="846852" y="719070"/>
                  <a:pt x="793350" y="775628"/>
                </a:cubicBezTo>
                <a:cubicBezTo>
                  <a:pt x="739848" y="832186"/>
                  <a:pt x="680168" y="882781"/>
                  <a:pt x="613766" y="927442"/>
                </a:cubicBezTo>
                <a:cubicBezTo>
                  <a:pt x="547364" y="972104"/>
                  <a:pt x="401032" y="1036208"/>
                  <a:pt x="394938" y="1043594"/>
                </a:cubicBezTo>
                <a:cubicBezTo>
                  <a:pt x="388843" y="1050981"/>
                  <a:pt x="428411" y="1054682"/>
                  <a:pt x="503851" y="1057134"/>
                </a:cubicBezTo>
                <a:cubicBezTo>
                  <a:pt x="579292" y="1059585"/>
                  <a:pt x="747659" y="1048031"/>
                  <a:pt x="847580" y="1058303"/>
                </a:cubicBezTo>
                <a:cubicBezTo>
                  <a:pt x="947502" y="1068575"/>
                  <a:pt x="1033333" y="1096286"/>
                  <a:pt x="1103383" y="1118765"/>
                </a:cubicBezTo>
                <a:cubicBezTo>
                  <a:pt x="1173434" y="1141245"/>
                  <a:pt x="1243251" y="1172493"/>
                  <a:pt x="1267884" y="1193181"/>
                </a:cubicBezTo>
                <a:cubicBezTo>
                  <a:pt x="1292517" y="1213869"/>
                  <a:pt x="1280922" y="1217313"/>
                  <a:pt x="1251180" y="1242894"/>
                </a:cubicBezTo>
                <a:cubicBezTo>
                  <a:pt x="1221438" y="1268474"/>
                  <a:pt x="1159023" y="1318516"/>
                  <a:pt x="1089430" y="1346663"/>
                </a:cubicBezTo>
                <a:cubicBezTo>
                  <a:pt x="1019838" y="1374810"/>
                  <a:pt x="910074" y="1402294"/>
                  <a:pt x="833627" y="1411776"/>
                </a:cubicBezTo>
                <a:cubicBezTo>
                  <a:pt x="757179" y="1421259"/>
                  <a:pt x="702613" y="1416233"/>
                  <a:pt x="630748" y="1403558"/>
                </a:cubicBezTo>
                <a:cubicBezTo>
                  <a:pt x="558884" y="1390884"/>
                  <a:pt x="467853" y="1361913"/>
                  <a:pt x="402438" y="1335731"/>
                </a:cubicBezTo>
                <a:cubicBezTo>
                  <a:pt x="337022" y="1309548"/>
                  <a:pt x="264452" y="1265478"/>
                  <a:pt x="238254" y="1246461"/>
                </a:cubicBezTo>
                <a:cubicBezTo>
                  <a:pt x="212056" y="1227445"/>
                  <a:pt x="208221" y="1228872"/>
                  <a:pt x="219248" y="1280150"/>
                </a:cubicBezTo>
                <a:cubicBezTo>
                  <a:pt x="230275" y="1331427"/>
                  <a:pt x="268407" y="1460370"/>
                  <a:pt x="304417" y="1554126"/>
                </a:cubicBezTo>
                <a:cubicBezTo>
                  <a:pt x="322423" y="1601004"/>
                  <a:pt x="345848" y="1659429"/>
                  <a:pt x="369421" y="1712992"/>
                </a:cubicBezTo>
                <a:lnTo>
                  <a:pt x="380239" y="1736191"/>
                </a:lnTo>
                <a:lnTo>
                  <a:pt x="17087" y="1315482"/>
                </a:lnTo>
                <a:lnTo>
                  <a:pt x="11579" y="1282436"/>
                </a:lnTo>
                <a:cubicBezTo>
                  <a:pt x="2805" y="1214071"/>
                  <a:pt x="-728" y="1145365"/>
                  <a:pt x="122" y="1068989"/>
                </a:cubicBezTo>
                <a:cubicBezTo>
                  <a:pt x="6514" y="856242"/>
                  <a:pt x="61094" y="575244"/>
                  <a:pt x="127810" y="418465"/>
                </a:cubicBezTo>
                <a:cubicBezTo>
                  <a:pt x="194527" y="261686"/>
                  <a:pt x="266821" y="180044"/>
                  <a:pt x="316215" y="110299"/>
                </a:cubicBezTo>
                <a:cubicBezTo>
                  <a:pt x="365609" y="40555"/>
                  <a:pt x="397528" y="16938"/>
                  <a:pt x="424172" y="0"/>
                </a:cubicBezTo>
                <a:cubicBezTo>
                  <a:pt x="467021" y="73752"/>
                  <a:pt x="485201" y="134308"/>
                  <a:pt x="500398" y="212304"/>
                </a:cubicBezTo>
                <a:cubicBezTo>
                  <a:pt x="512682" y="305545"/>
                  <a:pt x="512876" y="350209"/>
                  <a:pt x="495849" y="433541"/>
                </a:cubicBezTo>
                <a:cubicBezTo>
                  <a:pt x="478492" y="518491"/>
                  <a:pt x="401225" y="603446"/>
                  <a:pt x="382617" y="643062"/>
                </a:cubicBezTo>
                <a:cubicBezTo>
                  <a:pt x="364008" y="682678"/>
                  <a:pt x="339315" y="691737"/>
                  <a:pt x="384199" y="671236"/>
                </a:cubicBezTo>
                <a:cubicBezTo>
                  <a:pt x="429083" y="650735"/>
                  <a:pt x="554833" y="557196"/>
                  <a:pt x="651923" y="520055"/>
                </a:cubicBezTo>
                <a:cubicBezTo>
                  <a:pt x="749013" y="482915"/>
                  <a:pt x="938020" y="445721"/>
                  <a:pt x="966741" y="448391"/>
                </a:cubicBezTo>
                <a:cubicBezTo>
                  <a:pt x="970331" y="448725"/>
                  <a:pt x="972976" y="450307"/>
                  <a:pt x="974798" y="452924"/>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64F6396-9977-77A9-7465-75176395901C}"/>
              </a:ext>
            </a:extLst>
          </p:cNvPr>
          <p:cNvSpPr>
            <a:spLocks noGrp="1"/>
          </p:cNvSpPr>
          <p:nvPr>
            <p:ph idx="1"/>
          </p:nvPr>
        </p:nvSpPr>
        <p:spPr>
          <a:xfrm>
            <a:off x="6096000" y="1137575"/>
            <a:ext cx="5029200" cy="5311197"/>
          </a:xfrm>
        </p:spPr>
        <p:txBody>
          <a:bodyPr>
            <a:normAutofit/>
          </a:bodyPr>
          <a:lstStyle/>
          <a:p>
            <a:r>
              <a:rPr lang="en-GB" sz="1600" dirty="0">
                <a:solidFill>
                  <a:schemeClr val="tx2"/>
                </a:solidFill>
              </a:rPr>
              <a:t>Insider threats come from our past or present employees, contractors or business partners. </a:t>
            </a:r>
          </a:p>
          <a:p>
            <a:endParaRPr lang="en-GB" sz="1600" dirty="0">
              <a:solidFill>
                <a:schemeClr val="tx2"/>
              </a:solidFill>
            </a:endParaRPr>
          </a:p>
          <a:p>
            <a:r>
              <a:rPr lang="en-GB" sz="1600" dirty="0">
                <a:solidFill>
                  <a:schemeClr val="tx2"/>
                </a:solidFill>
              </a:rPr>
              <a:t>They can misuse their inside knowledge or access to harm our people, our customers, our assets or our reputation. </a:t>
            </a:r>
          </a:p>
          <a:p>
            <a:endParaRPr lang="en-GB" sz="1600" dirty="0">
              <a:solidFill>
                <a:schemeClr val="tx2"/>
              </a:solidFill>
            </a:endParaRPr>
          </a:p>
          <a:p>
            <a:r>
              <a:rPr lang="en-GB" sz="2000" b="1" dirty="0">
                <a:solidFill>
                  <a:schemeClr val="tx2"/>
                </a:solidFill>
              </a:rPr>
              <a:t>Personnel security focusses on reducing the risks associated with insider threats.</a:t>
            </a:r>
          </a:p>
          <a:p>
            <a:endParaRPr lang="en-GB" sz="1600" dirty="0">
              <a:solidFill>
                <a:schemeClr val="tx2"/>
              </a:solidFill>
            </a:endParaRPr>
          </a:p>
          <a:p>
            <a:r>
              <a:rPr lang="en-GB" sz="1600" dirty="0">
                <a:solidFill>
                  <a:schemeClr val="tx2"/>
                </a:solidFill>
              </a:rPr>
              <a:t>An ‘insider threat’, or ‘insider’, is any person who exploits, or intends to exploit, their legitimate access to an organisation’s assets to harm the security of their organisation either wittingly or unwittingly, through espionage, terrorism, unauthorised disclosure of information or loss or degradation of a resource (or capability).</a:t>
            </a:r>
          </a:p>
        </p:txBody>
      </p:sp>
      <p:grpSp>
        <p:nvGrpSpPr>
          <p:cNvPr id="11" name="Group 10">
            <a:extLst>
              <a:ext uri="{FF2B5EF4-FFF2-40B4-BE49-F238E27FC236}">
                <a16:creationId xmlns:a16="http://schemas.microsoft.com/office/drawing/2014/main" id="{79DB8ECF-24CF-0B0C-6000-F258D6533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890" y="6047182"/>
            <a:ext cx="351313" cy="359331"/>
            <a:chOff x="9531159" y="5820063"/>
            <a:chExt cx="351313" cy="359331"/>
          </a:xfrm>
        </p:grpSpPr>
        <p:sp>
          <p:nvSpPr>
            <p:cNvPr id="12" name="Freeform: Shape 11">
              <a:extLst>
                <a:ext uri="{FF2B5EF4-FFF2-40B4-BE49-F238E27FC236}">
                  <a16:creationId xmlns:a16="http://schemas.microsoft.com/office/drawing/2014/main" id="{55A92D62-49C5-5B1E-D516-5F720C5C0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0478977">
              <a:off x="9531160" y="5820063"/>
              <a:ext cx="351312" cy="354664"/>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760044"/>
                <a:gd name="connsiteY0" fmla="*/ 300 h 4964247"/>
                <a:gd name="connsiteX1" fmla="*/ 3813909 w 4760044"/>
                <a:gd name="connsiteY1" fmla="*/ 619239 h 4964247"/>
                <a:gd name="connsiteX2" fmla="*/ 4735908 w 4760044"/>
                <a:gd name="connsiteY2" fmla="*/ 1906206 h 4964247"/>
                <a:gd name="connsiteX3" fmla="*/ 4451030 w 4760044"/>
                <a:gd name="connsiteY3" fmla="*/ 3809387 h 4964247"/>
                <a:gd name="connsiteX4" fmla="*/ 3419865 w 4760044"/>
                <a:gd name="connsiteY4" fmla="*/ 4845155 h 4964247"/>
                <a:gd name="connsiteX5" fmla="*/ 1074535 w 4760044"/>
                <a:gd name="connsiteY5" fmla="*/ 4657536 h 4964247"/>
                <a:gd name="connsiteX6" fmla="*/ 33359 w 4760044"/>
                <a:gd name="connsiteY6" fmla="*/ 2995965 h 4964247"/>
                <a:gd name="connsiteX7" fmla="*/ 592137 w 4760044"/>
                <a:gd name="connsiteY7" fmla="*/ 806156 h 4964247"/>
                <a:gd name="connsiteX8" fmla="*/ 2649000 w 4760044"/>
                <a:gd name="connsiteY8" fmla="*/ 300 h 4964247"/>
                <a:gd name="connsiteX0" fmla="*/ 2649000 w 4849477"/>
                <a:gd name="connsiteY0" fmla="*/ -2 h 4963945"/>
                <a:gd name="connsiteX1" fmla="*/ 4735908 w 4849477"/>
                <a:gd name="connsiteY1" fmla="*/ 1905904 h 4963945"/>
                <a:gd name="connsiteX2" fmla="*/ 4451030 w 4849477"/>
                <a:gd name="connsiteY2" fmla="*/ 3809085 h 4963945"/>
                <a:gd name="connsiteX3" fmla="*/ 3419865 w 4849477"/>
                <a:gd name="connsiteY3" fmla="*/ 4844853 h 4963945"/>
                <a:gd name="connsiteX4" fmla="*/ 1074535 w 4849477"/>
                <a:gd name="connsiteY4" fmla="*/ 4657234 h 4963945"/>
                <a:gd name="connsiteX5" fmla="*/ 33359 w 4849477"/>
                <a:gd name="connsiteY5" fmla="*/ 2995663 h 4963945"/>
                <a:gd name="connsiteX6" fmla="*/ 592137 w 4849477"/>
                <a:gd name="connsiteY6" fmla="*/ 805854 h 4963945"/>
                <a:gd name="connsiteX7" fmla="*/ 2649000 w 4849477"/>
                <a:gd name="connsiteY7" fmla="*/ -2 h 4963945"/>
                <a:gd name="connsiteX0" fmla="*/ 2649000 w 4859466"/>
                <a:gd name="connsiteY0" fmla="*/ -2 h 5536260"/>
                <a:gd name="connsiteX1" fmla="*/ 4735908 w 4859466"/>
                <a:gd name="connsiteY1" fmla="*/ 1905904 h 5536260"/>
                <a:gd name="connsiteX2" fmla="*/ 4451030 w 4859466"/>
                <a:gd name="connsiteY2" fmla="*/ 3809085 h 5536260"/>
                <a:gd name="connsiteX3" fmla="*/ 3067466 w 4859466"/>
                <a:gd name="connsiteY3" fmla="*/ 5491001 h 5536260"/>
                <a:gd name="connsiteX4" fmla="*/ 1074535 w 4859466"/>
                <a:gd name="connsiteY4" fmla="*/ 4657234 h 5536260"/>
                <a:gd name="connsiteX5" fmla="*/ 33359 w 4859466"/>
                <a:gd name="connsiteY5" fmla="*/ 2995663 h 5536260"/>
                <a:gd name="connsiteX6" fmla="*/ 592137 w 4859466"/>
                <a:gd name="connsiteY6" fmla="*/ 805854 h 5536260"/>
                <a:gd name="connsiteX7" fmla="*/ 2649000 w 4859466"/>
                <a:gd name="connsiteY7" fmla="*/ -2 h 5536260"/>
                <a:gd name="connsiteX0" fmla="*/ 2780481 w 4861205"/>
                <a:gd name="connsiteY0" fmla="*/ -2 h 5864449"/>
                <a:gd name="connsiteX1" fmla="*/ 4737647 w 4861205"/>
                <a:gd name="connsiteY1" fmla="*/ 2234093 h 5864449"/>
                <a:gd name="connsiteX2" fmla="*/ 4452769 w 4861205"/>
                <a:gd name="connsiteY2" fmla="*/ 4137274 h 5864449"/>
                <a:gd name="connsiteX3" fmla="*/ 3069205 w 4861205"/>
                <a:gd name="connsiteY3" fmla="*/ 5819190 h 5864449"/>
                <a:gd name="connsiteX4" fmla="*/ 1076274 w 4861205"/>
                <a:gd name="connsiteY4" fmla="*/ 4985423 h 5864449"/>
                <a:gd name="connsiteX5" fmla="*/ 35098 w 4861205"/>
                <a:gd name="connsiteY5" fmla="*/ 3323852 h 5864449"/>
                <a:gd name="connsiteX6" fmla="*/ 593876 w 4861205"/>
                <a:gd name="connsiteY6" fmla="*/ 1134043 h 5864449"/>
                <a:gd name="connsiteX7" fmla="*/ 2780481 w 4861205"/>
                <a:gd name="connsiteY7" fmla="*/ -2 h 5864449"/>
                <a:gd name="connsiteX0" fmla="*/ 2289077 w 4369801"/>
                <a:gd name="connsiteY0" fmla="*/ -2 h 5893101"/>
                <a:gd name="connsiteX1" fmla="*/ 4246243 w 4369801"/>
                <a:gd name="connsiteY1" fmla="*/ 2234093 h 5893101"/>
                <a:gd name="connsiteX2" fmla="*/ 3961365 w 4369801"/>
                <a:gd name="connsiteY2" fmla="*/ 4137274 h 5893101"/>
                <a:gd name="connsiteX3" fmla="*/ 2577801 w 4369801"/>
                <a:gd name="connsiteY3" fmla="*/ 5819190 h 5893101"/>
                <a:gd name="connsiteX4" fmla="*/ 584870 w 4369801"/>
                <a:gd name="connsiteY4" fmla="*/ 4985423 h 5893101"/>
                <a:gd name="connsiteX5" fmla="*/ 102472 w 4369801"/>
                <a:gd name="connsiteY5" fmla="*/ 1134043 h 5893101"/>
                <a:gd name="connsiteX6" fmla="*/ 2289077 w 4369801"/>
                <a:gd name="connsiteY6" fmla="*/ -2 h 5893101"/>
                <a:gd name="connsiteX0" fmla="*/ 2352777 w 4433501"/>
                <a:gd name="connsiteY0" fmla="*/ -2 h 5854124"/>
                <a:gd name="connsiteX1" fmla="*/ 4309943 w 4433501"/>
                <a:gd name="connsiteY1" fmla="*/ 2234093 h 5854124"/>
                <a:gd name="connsiteX2" fmla="*/ 4025065 w 4433501"/>
                <a:gd name="connsiteY2" fmla="*/ 4137274 h 5854124"/>
                <a:gd name="connsiteX3" fmla="*/ 2641501 w 4433501"/>
                <a:gd name="connsiteY3" fmla="*/ 5819190 h 5854124"/>
                <a:gd name="connsiteX4" fmla="*/ 430809 w 4433501"/>
                <a:gd name="connsiteY4" fmla="*/ 4389642 h 5854124"/>
                <a:gd name="connsiteX5" fmla="*/ 166172 w 4433501"/>
                <a:gd name="connsiteY5" fmla="*/ 1134043 h 5854124"/>
                <a:gd name="connsiteX6" fmla="*/ 2352777 w 4433501"/>
                <a:gd name="connsiteY6" fmla="*/ -2 h 5854124"/>
                <a:gd name="connsiteX0" fmla="*/ 2193618 w 4274342"/>
                <a:gd name="connsiteY0" fmla="*/ -2 h 5850779"/>
                <a:gd name="connsiteX1" fmla="*/ 4150784 w 4274342"/>
                <a:gd name="connsiteY1" fmla="*/ 2234093 h 5850779"/>
                <a:gd name="connsiteX2" fmla="*/ 3865906 w 4274342"/>
                <a:gd name="connsiteY2" fmla="*/ 4137274 h 5850779"/>
                <a:gd name="connsiteX3" fmla="*/ 2482342 w 4274342"/>
                <a:gd name="connsiteY3" fmla="*/ 5819190 h 5850779"/>
                <a:gd name="connsiteX4" fmla="*/ 271650 w 4274342"/>
                <a:gd name="connsiteY4" fmla="*/ 4389642 h 5850779"/>
                <a:gd name="connsiteX5" fmla="*/ 247914 w 4274342"/>
                <a:gd name="connsiteY5" fmla="*/ 1846756 h 5850779"/>
                <a:gd name="connsiteX6" fmla="*/ 2193618 w 4274342"/>
                <a:gd name="connsiteY6" fmla="*/ -2 h 5850779"/>
                <a:gd name="connsiteX0" fmla="*/ 1967294 w 4267345"/>
                <a:gd name="connsiteY0" fmla="*/ -3 h 5416782"/>
                <a:gd name="connsiteX1" fmla="*/ 4137681 w 4267345"/>
                <a:gd name="connsiteY1" fmla="*/ 1800096 h 5416782"/>
                <a:gd name="connsiteX2" fmla="*/ 3852803 w 4267345"/>
                <a:gd name="connsiteY2" fmla="*/ 3703277 h 5416782"/>
                <a:gd name="connsiteX3" fmla="*/ 2469239 w 4267345"/>
                <a:gd name="connsiteY3" fmla="*/ 5385193 h 5416782"/>
                <a:gd name="connsiteX4" fmla="*/ 258547 w 4267345"/>
                <a:gd name="connsiteY4" fmla="*/ 3955645 h 5416782"/>
                <a:gd name="connsiteX5" fmla="*/ 234811 w 4267345"/>
                <a:gd name="connsiteY5" fmla="*/ 1412759 h 5416782"/>
                <a:gd name="connsiteX6" fmla="*/ 1967294 w 4267345"/>
                <a:gd name="connsiteY6" fmla="*/ -3 h 5416782"/>
                <a:gd name="connsiteX0" fmla="*/ 1967294 w 3964997"/>
                <a:gd name="connsiteY0" fmla="*/ -3 h 5416782"/>
                <a:gd name="connsiteX1" fmla="*/ 3668011 w 3964997"/>
                <a:gd name="connsiteY1" fmla="*/ 1478862 h 5416782"/>
                <a:gd name="connsiteX2" fmla="*/ 3852803 w 3964997"/>
                <a:gd name="connsiteY2" fmla="*/ 3703277 h 5416782"/>
                <a:gd name="connsiteX3" fmla="*/ 2469239 w 3964997"/>
                <a:gd name="connsiteY3" fmla="*/ 5385193 h 5416782"/>
                <a:gd name="connsiteX4" fmla="*/ 258547 w 3964997"/>
                <a:gd name="connsiteY4" fmla="*/ 3955645 h 5416782"/>
                <a:gd name="connsiteX5" fmla="*/ 234811 w 3964997"/>
                <a:gd name="connsiteY5" fmla="*/ 1412759 h 5416782"/>
                <a:gd name="connsiteX6" fmla="*/ 1967294 w 3964997"/>
                <a:gd name="connsiteY6" fmla="*/ -3 h 54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997" h="5416782">
                  <a:moveTo>
                    <a:pt x="1967294" y="-3"/>
                  </a:moveTo>
                  <a:cubicBezTo>
                    <a:pt x="2657922" y="183339"/>
                    <a:pt x="3353760" y="861649"/>
                    <a:pt x="3668011" y="1478862"/>
                  </a:cubicBezTo>
                  <a:cubicBezTo>
                    <a:pt x="3982262" y="2096075"/>
                    <a:pt x="4052598" y="3052222"/>
                    <a:pt x="3852803" y="3703277"/>
                  </a:cubicBezTo>
                  <a:cubicBezTo>
                    <a:pt x="3653008" y="4354332"/>
                    <a:pt x="2782065" y="5270224"/>
                    <a:pt x="2469239" y="5385193"/>
                  </a:cubicBezTo>
                  <a:cubicBezTo>
                    <a:pt x="1758393" y="5606258"/>
                    <a:pt x="630952" y="4617717"/>
                    <a:pt x="258547" y="3955645"/>
                  </a:cubicBezTo>
                  <a:cubicBezTo>
                    <a:pt x="-113858" y="3293573"/>
                    <a:pt x="-49980" y="2072034"/>
                    <a:pt x="234811" y="1412759"/>
                  </a:cubicBezTo>
                  <a:cubicBezTo>
                    <a:pt x="519602" y="753484"/>
                    <a:pt x="1314621" y="30745"/>
                    <a:pt x="1967294" y="-3"/>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E0D52FED-BF86-00F5-4DF8-BAB2037EA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0478977">
              <a:off x="9531159" y="5824730"/>
              <a:ext cx="351312" cy="354664"/>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760044"/>
                <a:gd name="connsiteY0" fmla="*/ 300 h 4964247"/>
                <a:gd name="connsiteX1" fmla="*/ 3813909 w 4760044"/>
                <a:gd name="connsiteY1" fmla="*/ 619239 h 4964247"/>
                <a:gd name="connsiteX2" fmla="*/ 4735908 w 4760044"/>
                <a:gd name="connsiteY2" fmla="*/ 1906206 h 4964247"/>
                <a:gd name="connsiteX3" fmla="*/ 4451030 w 4760044"/>
                <a:gd name="connsiteY3" fmla="*/ 3809387 h 4964247"/>
                <a:gd name="connsiteX4" fmla="*/ 3419865 w 4760044"/>
                <a:gd name="connsiteY4" fmla="*/ 4845155 h 4964247"/>
                <a:gd name="connsiteX5" fmla="*/ 1074535 w 4760044"/>
                <a:gd name="connsiteY5" fmla="*/ 4657536 h 4964247"/>
                <a:gd name="connsiteX6" fmla="*/ 33359 w 4760044"/>
                <a:gd name="connsiteY6" fmla="*/ 2995965 h 4964247"/>
                <a:gd name="connsiteX7" fmla="*/ 592137 w 4760044"/>
                <a:gd name="connsiteY7" fmla="*/ 806156 h 4964247"/>
                <a:gd name="connsiteX8" fmla="*/ 2649000 w 4760044"/>
                <a:gd name="connsiteY8" fmla="*/ 300 h 4964247"/>
                <a:gd name="connsiteX0" fmla="*/ 2649000 w 4849477"/>
                <a:gd name="connsiteY0" fmla="*/ -2 h 4963945"/>
                <a:gd name="connsiteX1" fmla="*/ 4735908 w 4849477"/>
                <a:gd name="connsiteY1" fmla="*/ 1905904 h 4963945"/>
                <a:gd name="connsiteX2" fmla="*/ 4451030 w 4849477"/>
                <a:gd name="connsiteY2" fmla="*/ 3809085 h 4963945"/>
                <a:gd name="connsiteX3" fmla="*/ 3419865 w 4849477"/>
                <a:gd name="connsiteY3" fmla="*/ 4844853 h 4963945"/>
                <a:gd name="connsiteX4" fmla="*/ 1074535 w 4849477"/>
                <a:gd name="connsiteY4" fmla="*/ 4657234 h 4963945"/>
                <a:gd name="connsiteX5" fmla="*/ 33359 w 4849477"/>
                <a:gd name="connsiteY5" fmla="*/ 2995663 h 4963945"/>
                <a:gd name="connsiteX6" fmla="*/ 592137 w 4849477"/>
                <a:gd name="connsiteY6" fmla="*/ 805854 h 4963945"/>
                <a:gd name="connsiteX7" fmla="*/ 2649000 w 4849477"/>
                <a:gd name="connsiteY7" fmla="*/ -2 h 4963945"/>
                <a:gd name="connsiteX0" fmla="*/ 2649000 w 4859466"/>
                <a:gd name="connsiteY0" fmla="*/ -2 h 5536260"/>
                <a:gd name="connsiteX1" fmla="*/ 4735908 w 4859466"/>
                <a:gd name="connsiteY1" fmla="*/ 1905904 h 5536260"/>
                <a:gd name="connsiteX2" fmla="*/ 4451030 w 4859466"/>
                <a:gd name="connsiteY2" fmla="*/ 3809085 h 5536260"/>
                <a:gd name="connsiteX3" fmla="*/ 3067466 w 4859466"/>
                <a:gd name="connsiteY3" fmla="*/ 5491001 h 5536260"/>
                <a:gd name="connsiteX4" fmla="*/ 1074535 w 4859466"/>
                <a:gd name="connsiteY4" fmla="*/ 4657234 h 5536260"/>
                <a:gd name="connsiteX5" fmla="*/ 33359 w 4859466"/>
                <a:gd name="connsiteY5" fmla="*/ 2995663 h 5536260"/>
                <a:gd name="connsiteX6" fmla="*/ 592137 w 4859466"/>
                <a:gd name="connsiteY6" fmla="*/ 805854 h 5536260"/>
                <a:gd name="connsiteX7" fmla="*/ 2649000 w 4859466"/>
                <a:gd name="connsiteY7" fmla="*/ -2 h 5536260"/>
                <a:gd name="connsiteX0" fmla="*/ 2780481 w 4861205"/>
                <a:gd name="connsiteY0" fmla="*/ -2 h 5864449"/>
                <a:gd name="connsiteX1" fmla="*/ 4737647 w 4861205"/>
                <a:gd name="connsiteY1" fmla="*/ 2234093 h 5864449"/>
                <a:gd name="connsiteX2" fmla="*/ 4452769 w 4861205"/>
                <a:gd name="connsiteY2" fmla="*/ 4137274 h 5864449"/>
                <a:gd name="connsiteX3" fmla="*/ 3069205 w 4861205"/>
                <a:gd name="connsiteY3" fmla="*/ 5819190 h 5864449"/>
                <a:gd name="connsiteX4" fmla="*/ 1076274 w 4861205"/>
                <a:gd name="connsiteY4" fmla="*/ 4985423 h 5864449"/>
                <a:gd name="connsiteX5" fmla="*/ 35098 w 4861205"/>
                <a:gd name="connsiteY5" fmla="*/ 3323852 h 5864449"/>
                <a:gd name="connsiteX6" fmla="*/ 593876 w 4861205"/>
                <a:gd name="connsiteY6" fmla="*/ 1134043 h 5864449"/>
                <a:gd name="connsiteX7" fmla="*/ 2780481 w 4861205"/>
                <a:gd name="connsiteY7" fmla="*/ -2 h 5864449"/>
                <a:gd name="connsiteX0" fmla="*/ 2289077 w 4369801"/>
                <a:gd name="connsiteY0" fmla="*/ -2 h 5893101"/>
                <a:gd name="connsiteX1" fmla="*/ 4246243 w 4369801"/>
                <a:gd name="connsiteY1" fmla="*/ 2234093 h 5893101"/>
                <a:gd name="connsiteX2" fmla="*/ 3961365 w 4369801"/>
                <a:gd name="connsiteY2" fmla="*/ 4137274 h 5893101"/>
                <a:gd name="connsiteX3" fmla="*/ 2577801 w 4369801"/>
                <a:gd name="connsiteY3" fmla="*/ 5819190 h 5893101"/>
                <a:gd name="connsiteX4" fmla="*/ 584870 w 4369801"/>
                <a:gd name="connsiteY4" fmla="*/ 4985423 h 5893101"/>
                <a:gd name="connsiteX5" fmla="*/ 102472 w 4369801"/>
                <a:gd name="connsiteY5" fmla="*/ 1134043 h 5893101"/>
                <a:gd name="connsiteX6" fmla="*/ 2289077 w 4369801"/>
                <a:gd name="connsiteY6" fmla="*/ -2 h 5893101"/>
                <a:gd name="connsiteX0" fmla="*/ 2352777 w 4433501"/>
                <a:gd name="connsiteY0" fmla="*/ -2 h 5854124"/>
                <a:gd name="connsiteX1" fmla="*/ 4309943 w 4433501"/>
                <a:gd name="connsiteY1" fmla="*/ 2234093 h 5854124"/>
                <a:gd name="connsiteX2" fmla="*/ 4025065 w 4433501"/>
                <a:gd name="connsiteY2" fmla="*/ 4137274 h 5854124"/>
                <a:gd name="connsiteX3" fmla="*/ 2641501 w 4433501"/>
                <a:gd name="connsiteY3" fmla="*/ 5819190 h 5854124"/>
                <a:gd name="connsiteX4" fmla="*/ 430809 w 4433501"/>
                <a:gd name="connsiteY4" fmla="*/ 4389642 h 5854124"/>
                <a:gd name="connsiteX5" fmla="*/ 166172 w 4433501"/>
                <a:gd name="connsiteY5" fmla="*/ 1134043 h 5854124"/>
                <a:gd name="connsiteX6" fmla="*/ 2352777 w 4433501"/>
                <a:gd name="connsiteY6" fmla="*/ -2 h 5854124"/>
                <a:gd name="connsiteX0" fmla="*/ 2193618 w 4274342"/>
                <a:gd name="connsiteY0" fmla="*/ -2 h 5850779"/>
                <a:gd name="connsiteX1" fmla="*/ 4150784 w 4274342"/>
                <a:gd name="connsiteY1" fmla="*/ 2234093 h 5850779"/>
                <a:gd name="connsiteX2" fmla="*/ 3865906 w 4274342"/>
                <a:gd name="connsiteY2" fmla="*/ 4137274 h 5850779"/>
                <a:gd name="connsiteX3" fmla="*/ 2482342 w 4274342"/>
                <a:gd name="connsiteY3" fmla="*/ 5819190 h 5850779"/>
                <a:gd name="connsiteX4" fmla="*/ 271650 w 4274342"/>
                <a:gd name="connsiteY4" fmla="*/ 4389642 h 5850779"/>
                <a:gd name="connsiteX5" fmla="*/ 247914 w 4274342"/>
                <a:gd name="connsiteY5" fmla="*/ 1846756 h 5850779"/>
                <a:gd name="connsiteX6" fmla="*/ 2193618 w 4274342"/>
                <a:gd name="connsiteY6" fmla="*/ -2 h 5850779"/>
                <a:gd name="connsiteX0" fmla="*/ 1967294 w 4267345"/>
                <a:gd name="connsiteY0" fmla="*/ -3 h 5416782"/>
                <a:gd name="connsiteX1" fmla="*/ 4137681 w 4267345"/>
                <a:gd name="connsiteY1" fmla="*/ 1800096 h 5416782"/>
                <a:gd name="connsiteX2" fmla="*/ 3852803 w 4267345"/>
                <a:gd name="connsiteY2" fmla="*/ 3703277 h 5416782"/>
                <a:gd name="connsiteX3" fmla="*/ 2469239 w 4267345"/>
                <a:gd name="connsiteY3" fmla="*/ 5385193 h 5416782"/>
                <a:gd name="connsiteX4" fmla="*/ 258547 w 4267345"/>
                <a:gd name="connsiteY4" fmla="*/ 3955645 h 5416782"/>
                <a:gd name="connsiteX5" fmla="*/ 234811 w 4267345"/>
                <a:gd name="connsiteY5" fmla="*/ 1412759 h 5416782"/>
                <a:gd name="connsiteX6" fmla="*/ 1967294 w 4267345"/>
                <a:gd name="connsiteY6" fmla="*/ -3 h 5416782"/>
                <a:gd name="connsiteX0" fmla="*/ 1967294 w 3964997"/>
                <a:gd name="connsiteY0" fmla="*/ -3 h 5416782"/>
                <a:gd name="connsiteX1" fmla="*/ 3668011 w 3964997"/>
                <a:gd name="connsiteY1" fmla="*/ 1478862 h 5416782"/>
                <a:gd name="connsiteX2" fmla="*/ 3852803 w 3964997"/>
                <a:gd name="connsiteY2" fmla="*/ 3703277 h 5416782"/>
                <a:gd name="connsiteX3" fmla="*/ 2469239 w 3964997"/>
                <a:gd name="connsiteY3" fmla="*/ 5385193 h 5416782"/>
                <a:gd name="connsiteX4" fmla="*/ 258547 w 3964997"/>
                <a:gd name="connsiteY4" fmla="*/ 3955645 h 5416782"/>
                <a:gd name="connsiteX5" fmla="*/ 234811 w 3964997"/>
                <a:gd name="connsiteY5" fmla="*/ 1412759 h 5416782"/>
                <a:gd name="connsiteX6" fmla="*/ 1967294 w 3964997"/>
                <a:gd name="connsiteY6" fmla="*/ -3 h 54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997" h="5416782">
                  <a:moveTo>
                    <a:pt x="1967294" y="-3"/>
                  </a:moveTo>
                  <a:cubicBezTo>
                    <a:pt x="2657922" y="183339"/>
                    <a:pt x="3353760" y="861649"/>
                    <a:pt x="3668011" y="1478862"/>
                  </a:cubicBezTo>
                  <a:cubicBezTo>
                    <a:pt x="3982262" y="2096075"/>
                    <a:pt x="4052598" y="3052222"/>
                    <a:pt x="3852803" y="3703277"/>
                  </a:cubicBezTo>
                  <a:cubicBezTo>
                    <a:pt x="3653008" y="4354332"/>
                    <a:pt x="2782065" y="5270224"/>
                    <a:pt x="2469239" y="5385193"/>
                  </a:cubicBezTo>
                  <a:cubicBezTo>
                    <a:pt x="1758393" y="5606258"/>
                    <a:pt x="630952" y="4617717"/>
                    <a:pt x="258547" y="3955645"/>
                  </a:cubicBezTo>
                  <a:cubicBezTo>
                    <a:pt x="-113858" y="3293573"/>
                    <a:pt x="-49980" y="2072034"/>
                    <a:pt x="234811" y="1412759"/>
                  </a:cubicBezTo>
                  <a:cubicBezTo>
                    <a:pt x="519602" y="753484"/>
                    <a:pt x="1314621" y="30745"/>
                    <a:pt x="1967294" y="-3"/>
                  </a:cubicBezTo>
                  <a:close/>
                </a:path>
              </a:pathLst>
            </a:custGeom>
            <a:solidFill>
              <a:schemeClr val="accent4">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5" name="Freeform: Shape 14">
            <a:extLst>
              <a:ext uri="{FF2B5EF4-FFF2-40B4-BE49-F238E27FC236}">
                <a16:creationId xmlns:a16="http://schemas.microsoft.com/office/drawing/2014/main" id="{BC891872-9199-BFB7-0862-E4D9A7F49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045461">
            <a:off x="-366559" y="5440588"/>
            <a:ext cx="1341234" cy="443910"/>
          </a:xfrm>
          <a:custGeom>
            <a:avLst/>
            <a:gdLst>
              <a:gd name="connsiteX0" fmla="*/ 0 w 1341234"/>
              <a:gd name="connsiteY0" fmla="*/ 254220 h 443910"/>
              <a:gd name="connsiteX1" fmla="*/ 406601 w 1341234"/>
              <a:gd name="connsiteY1" fmla="*/ 0 h 443910"/>
              <a:gd name="connsiteX2" fmla="*/ 457611 w 1341234"/>
              <a:gd name="connsiteY2" fmla="*/ 13676 h 443910"/>
              <a:gd name="connsiteX3" fmla="*/ 1341234 w 1341234"/>
              <a:gd name="connsiteY3" fmla="*/ 259580 h 443910"/>
              <a:gd name="connsiteX4" fmla="*/ 1301190 w 1341234"/>
              <a:gd name="connsiteY4" fmla="*/ 443736 h 443910"/>
              <a:gd name="connsiteX5" fmla="*/ 359344 w 1341234"/>
              <a:gd name="connsiteY5" fmla="*/ 311216 h 443910"/>
              <a:gd name="connsiteX6" fmla="*/ 47147 w 1341234"/>
              <a:gd name="connsiteY6" fmla="*/ 262014 h 44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34" h="443910">
                <a:moveTo>
                  <a:pt x="0" y="254220"/>
                </a:moveTo>
                <a:lnTo>
                  <a:pt x="406601" y="0"/>
                </a:lnTo>
                <a:lnTo>
                  <a:pt x="457611" y="13676"/>
                </a:lnTo>
                <a:cubicBezTo>
                  <a:pt x="858001" y="120586"/>
                  <a:pt x="1311317" y="239969"/>
                  <a:pt x="1341234" y="259580"/>
                </a:cubicBezTo>
                <a:cubicBezTo>
                  <a:pt x="1337155" y="299693"/>
                  <a:pt x="1315377" y="449736"/>
                  <a:pt x="1301190" y="443736"/>
                </a:cubicBezTo>
                <a:cubicBezTo>
                  <a:pt x="1267732" y="445553"/>
                  <a:pt x="557777" y="378967"/>
                  <a:pt x="359344" y="311216"/>
                </a:cubicBezTo>
                <a:cubicBezTo>
                  <a:pt x="245881" y="291075"/>
                  <a:pt x="140295" y="276238"/>
                  <a:pt x="47147" y="262014"/>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06466B3-3218-B5BC-0F1F-204D5C35A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045461">
            <a:off x="-366559" y="5440588"/>
            <a:ext cx="1341234" cy="443910"/>
          </a:xfrm>
          <a:custGeom>
            <a:avLst/>
            <a:gdLst>
              <a:gd name="connsiteX0" fmla="*/ 0 w 1341234"/>
              <a:gd name="connsiteY0" fmla="*/ 254220 h 443910"/>
              <a:gd name="connsiteX1" fmla="*/ 406601 w 1341234"/>
              <a:gd name="connsiteY1" fmla="*/ 0 h 443910"/>
              <a:gd name="connsiteX2" fmla="*/ 457611 w 1341234"/>
              <a:gd name="connsiteY2" fmla="*/ 13676 h 443910"/>
              <a:gd name="connsiteX3" fmla="*/ 1341234 w 1341234"/>
              <a:gd name="connsiteY3" fmla="*/ 259580 h 443910"/>
              <a:gd name="connsiteX4" fmla="*/ 1301190 w 1341234"/>
              <a:gd name="connsiteY4" fmla="*/ 443736 h 443910"/>
              <a:gd name="connsiteX5" fmla="*/ 359344 w 1341234"/>
              <a:gd name="connsiteY5" fmla="*/ 311216 h 443910"/>
              <a:gd name="connsiteX6" fmla="*/ 47147 w 1341234"/>
              <a:gd name="connsiteY6" fmla="*/ 262014 h 44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34" h="443910">
                <a:moveTo>
                  <a:pt x="0" y="254220"/>
                </a:moveTo>
                <a:lnTo>
                  <a:pt x="406601" y="0"/>
                </a:lnTo>
                <a:lnTo>
                  <a:pt x="457611" y="13676"/>
                </a:lnTo>
                <a:cubicBezTo>
                  <a:pt x="858001" y="120586"/>
                  <a:pt x="1311317" y="239969"/>
                  <a:pt x="1341234" y="259580"/>
                </a:cubicBezTo>
                <a:cubicBezTo>
                  <a:pt x="1337155" y="299693"/>
                  <a:pt x="1315377" y="449736"/>
                  <a:pt x="1301190" y="443736"/>
                </a:cubicBezTo>
                <a:cubicBezTo>
                  <a:pt x="1267732" y="445553"/>
                  <a:pt x="557777" y="378967"/>
                  <a:pt x="359344" y="311216"/>
                </a:cubicBezTo>
                <a:cubicBezTo>
                  <a:pt x="245881" y="291075"/>
                  <a:pt x="140295" y="276238"/>
                  <a:pt x="47147" y="262014"/>
                </a:cubicBezTo>
                <a:close/>
              </a:path>
            </a:pathLst>
          </a:custGeom>
          <a:solidFill>
            <a:schemeClr val="accent3">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04225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019FDA-FAEB-369C-448C-21FCBADB3896}"/>
              </a:ext>
            </a:extLst>
          </p:cNvPr>
          <p:cNvSpPr>
            <a:spLocks noGrp="1"/>
          </p:cNvSpPr>
          <p:nvPr>
            <p:ph type="title"/>
          </p:nvPr>
        </p:nvSpPr>
        <p:spPr>
          <a:xfrm>
            <a:off x="838199" y="564211"/>
            <a:ext cx="4571999" cy="1165002"/>
          </a:xfrm>
        </p:spPr>
        <p:txBody>
          <a:bodyPr anchor="b">
            <a:normAutofit/>
          </a:bodyPr>
          <a:lstStyle/>
          <a:p>
            <a:r>
              <a:rPr lang="en-GB" sz="2800"/>
              <a:t>Common insider acts include:</a:t>
            </a:r>
            <a:br>
              <a:rPr lang="en-GB" sz="2800"/>
            </a:br>
            <a:endParaRPr lang="en-GB" sz="2800"/>
          </a:p>
        </p:txBody>
      </p:sp>
      <p:sp>
        <p:nvSpPr>
          <p:cNvPr id="3" name="Content Placeholder 2">
            <a:extLst>
              <a:ext uri="{FF2B5EF4-FFF2-40B4-BE49-F238E27FC236}">
                <a16:creationId xmlns:a16="http://schemas.microsoft.com/office/drawing/2014/main" id="{5B470C2F-EFF7-5AE8-9BDF-70B973509C2E}"/>
              </a:ext>
            </a:extLst>
          </p:cNvPr>
          <p:cNvSpPr>
            <a:spLocks noGrp="1"/>
          </p:cNvSpPr>
          <p:nvPr>
            <p:ph idx="1"/>
          </p:nvPr>
        </p:nvSpPr>
        <p:spPr>
          <a:xfrm>
            <a:off x="838199" y="2055327"/>
            <a:ext cx="4571999" cy="3776975"/>
          </a:xfrm>
        </p:spPr>
        <p:txBody>
          <a:bodyPr>
            <a:normAutofit/>
          </a:bodyPr>
          <a:lstStyle/>
          <a:p>
            <a:pPr marL="0" indent="0">
              <a:buNone/>
            </a:pPr>
            <a:r>
              <a:rPr lang="en-GB" sz="1800"/>
              <a:t>•	unauthorised disclosure of official, private, or proprietary information</a:t>
            </a:r>
          </a:p>
          <a:p>
            <a:pPr marL="0" indent="0">
              <a:buNone/>
            </a:pPr>
            <a:r>
              <a:rPr lang="en-GB" sz="1800"/>
              <a:t>•	fraud or process corruption</a:t>
            </a:r>
          </a:p>
          <a:p>
            <a:pPr marL="0" indent="0">
              <a:buNone/>
            </a:pPr>
            <a:r>
              <a:rPr lang="en-GB" sz="1800"/>
              <a:t>•	unauthorised access to ICT systems</a:t>
            </a:r>
          </a:p>
          <a:p>
            <a:pPr marL="0" indent="0">
              <a:buNone/>
            </a:pPr>
            <a:r>
              <a:rPr lang="en-GB" sz="1800"/>
              <a:t>•	economic or industrial espionage</a:t>
            </a:r>
          </a:p>
          <a:p>
            <a:pPr marL="0" indent="0">
              <a:buNone/>
            </a:pPr>
            <a:r>
              <a:rPr lang="en-GB" sz="1800"/>
              <a:t>•	theft</a:t>
            </a:r>
          </a:p>
          <a:p>
            <a:pPr marL="0" indent="0">
              <a:buNone/>
            </a:pPr>
            <a:r>
              <a:rPr lang="en-GB" sz="1800"/>
              <a:t>•	violence or physical harm to others.</a:t>
            </a:r>
          </a:p>
          <a:p>
            <a:pPr marL="0" indent="0">
              <a:buNone/>
            </a:pPr>
            <a:r>
              <a:rPr lang="en-GB" sz="1800" b="1" i="1"/>
              <a:t>Many security breaches are unintentional and result from a lack of awareness or attention to security practices, being distracted or being fooled into unwittingly assisting a third party.</a:t>
            </a:r>
          </a:p>
        </p:txBody>
      </p:sp>
      <p:pic>
        <p:nvPicPr>
          <p:cNvPr id="6" name="Picture 5" descr="A poster of people with different types of insider attacks&#10;&#10;Description automatically generated">
            <a:extLst>
              <a:ext uri="{FF2B5EF4-FFF2-40B4-BE49-F238E27FC236}">
                <a16:creationId xmlns:a16="http://schemas.microsoft.com/office/drawing/2014/main" id="{336E4515-ED28-BB00-FF4E-2233822A5EBC}"/>
              </a:ext>
            </a:extLst>
          </p:cNvPr>
          <p:cNvPicPr>
            <a:picLocks noChangeAspect="1"/>
          </p:cNvPicPr>
          <p:nvPr/>
        </p:nvPicPr>
        <p:blipFill rotWithShape="1">
          <a:blip r:embed="rId3">
            <a:extLst>
              <a:ext uri="{28A0092B-C50C-407E-A947-70E740481C1C}">
                <a14:useLocalDpi xmlns:a14="http://schemas.microsoft.com/office/drawing/2010/main" val="0"/>
              </a:ext>
            </a:extLst>
          </a:blip>
          <a:srcRect l="2440" r="-4" b="-4"/>
          <a:stretch/>
        </p:blipFill>
        <p:spPr>
          <a:xfrm>
            <a:off x="6190488" y="566928"/>
            <a:ext cx="5157216" cy="5886424"/>
          </a:xfrm>
          <a:prstGeom prst="rect">
            <a:avLst/>
          </a:prstGeom>
        </p:spPr>
      </p:pic>
      <p:sp>
        <p:nvSpPr>
          <p:cNvPr id="13" name="Rectangle 12">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043303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C2EB3C-7D61-38CA-9FFF-AD18E42CE20B}"/>
              </a:ext>
            </a:extLst>
          </p:cNvPr>
          <p:cNvSpPr>
            <a:spLocks noGrp="1"/>
          </p:cNvSpPr>
          <p:nvPr>
            <p:ph type="title"/>
          </p:nvPr>
        </p:nvSpPr>
        <p:spPr>
          <a:xfrm>
            <a:off x="589560" y="856180"/>
            <a:ext cx="4560584" cy="1128068"/>
          </a:xfrm>
        </p:spPr>
        <p:txBody>
          <a:bodyPr anchor="ctr">
            <a:normAutofit/>
          </a:bodyPr>
          <a:lstStyle/>
          <a:p>
            <a:r>
              <a:rPr lang="en-GB" sz="2500"/>
              <a:t>Management for Personnel Security</a:t>
            </a:r>
            <a:br>
              <a:rPr lang="en-GB" sz="2500"/>
            </a:br>
            <a:endParaRPr lang="en-GB" sz="2500"/>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455803-1021-8F1B-5A24-067FDC60F75A}"/>
              </a:ext>
            </a:extLst>
          </p:cNvPr>
          <p:cNvSpPr>
            <a:spLocks noGrp="1"/>
          </p:cNvSpPr>
          <p:nvPr>
            <p:ph idx="1"/>
          </p:nvPr>
        </p:nvSpPr>
        <p:spPr>
          <a:xfrm>
            <a:off x="590719" y="2330505"/>
            <a:ext cx="4559425" cy="3979585"/>
          </a:xfrm>
        </p:spPr>
        <p:txBody>
          <a:bodyPr anchor="ctr">
            <a:normAutofit/>
          </a:bodyPr>
          <a:lstStyle/>
          <a:p>
            <a:r>
              <a:rPr lang="en-GB" sz="1400" dirty="0"/>
              <a:t>The procedures </a:t>
            </a:r>
            <a:r>
              <a:rPr lang="ro-RO" sz="1400" dirty="0"/>
              <a:t>must </a:t>
            </a:r>
            <a:r>
              <a:rPr lang="en-GB" sz="1400" dirty="0"/>
              <a:t>explains the personnel security risk management cycle, the personnel security management cycle and how they relate to the PSR mandatory personnel security requirements.</a:t>
            </a:r>
          </a:p>
          <a:p>
            <a:endParaRPr lang="en-GB" sz="1400" dirty="0"/>
          </a:p>
          <a:p>
            <a:r>
              <a:rPr lang="en-GB" sz="1400" dirty="0"/>
              <a:t>If you are a chief executive, chief security officer (CSO), senior manager or line manager understanding the PERSEC lifecycle and meeting the requirements will help you:</a:t>
            </a:r>
          </a:p>
          <a:p>
            <a:r>
              <a:rPr lang="en-GB" sz="1400" dirty="0"/>
              <a:t>•	put robust security practices in place to protect your organisation</a:t>
            </a:r>
          </a:p>
          <a:p>
            <a:r>
              <a:rPr lang="en-GB" sz="1400" dirty="0"/>
              <a:t>•	encourage a culture where everyone adopts the right security behaviours.</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45E78E4-7F1B-B6F0-EFB5-1B3FCAC3B1AD}"/>
              </a:ext>
            </a:extLst>
          </p:cNvPr>
          <p:cNvPicPr>
            <a:picLocks noChangeAspect="1"/>
          </p:cNvPicPr>
          <p:nvPr/>
        </p:nvPicPr>
        <p:blipFill rotWithShape="1">
          <a:blip r:embed="rId3"/>
          <a:srcRect l="14684" r="8047" b="1"/>
          <a:stretch/>
        </p:blipFill>
        <p:spPr>
          <a:xfrm>
            <a:off x="5977788" y="799352"/>
            <a:ext cx="5425410" cy="5259296"/>
          </a:xfrm>
          <a:prstGeom prst="rect">
            <a:avLst/>
          </a:prstGeom>
        </p:spPr>
      </p:pic>
    </p:spTree>
    <p:extLst>
      <p:ext uri="{BB962C8B-B14F-4D97-AF65-F5344CB8AC3E}">
        <p14:creationId xmlns:p14="http://schemas.microsoft.com/office/powerpoint/2010/main" val="1906134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0E4B2-ABED-DBE6-220D-8E9DABF33009}"/>
              </a:ext>
            </a:extLst>
          </p:cNvPr>
          <p:cNvSpPr>
            <a:spLocks noGrp="1"/>
          </p:cNvSpPr>
          <p:nvPr>
            <p:ph type="title"/>
          </p:nvPr>
        </p:nvSpPr>
        <p:spPr>
          <a:xfrm>
            <a:off x="6096000" y="802198"/>
            <a:ext cx="4952999" cy="1413326"/>
          </a:xfrm>
        </p:spPr>
        <p:txBody>
          <a:bodyPr anchor="b">
            <a:normAutofit/>
          </a:bodyPr>
          <a:lstStyle/>
          <a:p>
            <a:r>
              <a:rPr lang="en-GB" sz="3100">
                <a:solidFill>
                  <a:schemeClr val="tx2"/>
                </a:solidFill>
              </a:rPr>
              <a:t>A risk-based approach to personnel security</a:t>
            </a:r>
            <a:br>
              <a:rPr lang="en-GB" sz="3100">
                <a:solidFill>
                  <a:schemeClr val="tx2"/>
                </a:solidFill>
              </a:rPr>
            </a:br>
            <a:endParaRPr lang="en-GB" sz="3100">
              <a:solidFill>
                <a:schemeClr val="tx2"/>
              </a:solidFill>
            </a:endParaRPr>
          </a:p>
        </p:txBody>
      </p:sp>
      <p:pic>
        <p:nvPicPr>
          <p:cNvPr id="4" name="Picture 3" descr="A person holding a shield and a shield&#10;&#10;Description automatically generated">
            <a:extLst>
              <a:ext uri="{FF2B5EF4-FFF2-40B4-BE49-F238E27FC236}">
                <a16:creationId xmlns:a16="http://schemas.microsoft.com/office/drawing/2014/main" id="{AA9E0CBB-62C4-0EB6-ABCD-B1879780265E}"/>
              </a:ext>
            </a:extLst>
          </p:cNvPr>
          <p:cNvPicPr>
            <a:picLocks noChangeAspect="1"/>
          </p:cNvPicPr>
          <p:nvPr/>
        </p:nvPicPr>
        <p:blipFill>
          <a:blip r:embed="rId3"/>
          <a:stretch>
            <a:fillRect/>
          </a:stretch>
        </p:blipFill>
        <p:spPr>
          <a:xfrm>
            <a:off x="612518" y="1372203"/>
            <a:ext cx="4793644" cy="4120156"/>
          </a:xfrm>
          <a:prstGeom prst="rect">
            <a:avLst/>
          </a:prstGeom>
        </p:spPr>
      </p:pic>
      <p:grpSp>
        <p:nvGrpSpPr>
          <p:cNvPr id="9" name="Group 8">
            <a:extLst>
              <a:ext uri="{FF2B5EF4-FFF2-40B4-BE49-F238E27FC236}">
                <a16:creationId xmlns:a16="http://schemas.microsoft.com/office/drawing/2014/main" id="{9B991AFC-21D0-28BD-C527-F66B1B56F8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64608" y="74723"/>
            <a:ext cx="1821184" cy="2084383"/>
            <a:chOff x="10264608" y="74723"/>
            <a:chExt cx="1821184" cy="2084383"/>
          </a:xfrm>
        </p:grpSpPr>
        <p:sp>
          <p:nvSpPr>
            <p:cNvPr id="10" name="Freeform: Shape 9">
              <a:extLst>
                <a:ext uri="{FF2B5EF4-FFF2-40B4-BE49-F238E27FC236}">
                  <a16:creationId xmlns:a16="http://schemas.microsoft.com/office/drawing/2014/main" id="{D4420C61-30B9-D26F-6720-C32154CA3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1465047" flipV="1">
              <a:off x="11636678" y="400406"/>
              <a:ext cx="413532" cy="368654"/>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760044"/>
                <a:gd name="connsiteY0" fmla="*/ 300 h 4964247"/>
                <a:gd name="connsiteX1" fmla="*/ 3813909 w 4760044"/>
                <a:gd name="connsiteY1" fmla="*/ 619239 h 4964247"/>
                <a:gd name="connsiteX2" fmla="*/ 4735908 w 4760044"/>
                <a:gd name="connsiteY2" fmla="*/ 1906206 h 4964247"/>
                <a:gd name="connsiteX3" fmla="*/ 4451030 w 4760044"/>
                <a:gd name="connsiteY3" fmla="*/ 3809387 h 4964247"/>
                <a:gd name="connsiteX4" fmla="*/ 3419865 w 4760044"/>
                <a:gd name="connsiteY4" fmla="*/ 4845155 h 4964247"/>
                <a:gd name="connsiteX5" fmla="*/ 1074535 w 4760044"/>
                <a:gd name="connsiteY5" fmla="*/ 4657536 h 4964247"/>
                <a:gd name="connsiteX6" fmla="*/ 33359 w 4760044"/>
                <a:gd name="connsiteY6" fmla="*/ 2995965 h 4964247"/>
                <a:gd name="connsiteX7" fmla="*/ 592137 w 4760044"/>
                <a:gd name="connsiteY7" fmla="*/ 806156 h 4964247"/>
                <a:gd name="connsiteX8" fmla="*/ 2649000 w 4760044"/>
                <a:gd name="connsiteY8" fmla="*/ 300 h 4964247"/>
                <a:gd name="connsiteX0" fmla="*/ 2649000 w 4849477"/>
                <a:gd name="connsiteY0" fmla="*/ -2 h 4963945"/>
                <a:gd name="connsiteX1" fmla="*/ 4735908 w 4849477"/>
                <a:gd name="connsiteY1" fmla="*/ 1905904 h 4963945"/>
                <a:gd name="connsiteX2" fmla="*/ 4451030 w 4849477"/>
                <a:gd name="connsiteY2" fmla="*/ 3809085 h 4963945"/>
                <a:gd name="connsiteX3" fmla="*/ 3419865 w 4849477"/>
                <a:gd name="connsiteY3" fmla="*/ 4844853 h 4963945"/>
                <a:gd name="connsiteX4" fmla="*/ 1074535 w 4849477"/>
                <a:gd name="connsiteY4" fmla="*/ 4657234 h 4963945"/>
                <a:gd name="connsiteX5" fmla="*/ 33359 w 4849477"/>
                <a:gd name="connsiteY5" fmla="*/ 2995663 h 4963945"/>
                <a:gd name="connsiteX6" fmla="*/ 592137 w 4849477"/>
                <a:gd name="connsiteY6" fmla="*/ 805854 h 4963945"/>
                <a:gd name="connsiteX7" fmla="*/ 2649000 w 4849477"/>
                <a:gd name="connsiteY7" fmla="*/ -2 h 4963945"/>
                <a:gd name="connsiteX0" fmla="*/ 2649000 w 4859466"/>
                <a:gd name="connsiteY0" fmla="*/ -2 h 5536260"/>
                <a:gd name="connsiteX1" fmla="*/ 4735908 w 4859466"/>
                <a:gd name="connsiteY1" fmla="*/ 1905904 h 5536260"/>
                <a:gd name="connsiteX2" fmla="*/ 4451030 w 4859466"/>
                <a:gd name="connsiteY2" fmla="*/ 3809085 h 5536260"/>
                <a:gd name="connsiteX3" fmla="*/ 3067466 w 4859466"/>
                <a:gd name="connsiteY3" fmla="*/ 5491001 h 5536260"/>
                <a:gd name="connsiteX4" fmla="*/ 1074535 w 4859466"/>
                <a:gd name="connsiteY4" fmla="*/ 4657234 h 5536260"/>
                <a:gd name="connsiteX5" fmla="*/ 33359 w 4859466"/>
                <a:gd name="connsiteY5" fmla="*/ 2995663 h 5536260"/>
                <a:gd name="connsiteX6" fmla="*/ 592137 w 4859466"/>
                <a:gd name="connsiteY6" fmla="*/ 805854 h 5536260"/>
                <a:gd name="connsiteX7" fmla="*/ 2649000 w 4859466"/>
                <a:gd name="connsiteY7" fmla="*/ -2 h 5536260"/>
                <a:gd name="connsiteX0" fmla="*/ 2780481 w 4861205"/>
                <a:gd name="connsiteY0" fmla="*/ -2 h 5864449"/>
                <a:gd name="connsiteX1" fmla="*/ 4737647 w 4861205"/>
                <a:gd name="connsiteY1" fmla="*/ 2234093 h 5864449"/>
                <a:gd name="connsiteX2" fmla="*/ 4452769 w 4861205"/>
                <a:gd name="connsiteY2" fmla="*/ 4137274 h 5864449"/>
                <a:gd name="connsiteX3" fmla="*/ 3069205 w 4861205"/>
                <a:gd name="connsiteY3" fmla="*/ 5819190 h 5864449"/>
                <a:gd name="connsiteX4" fmla="*/ 1076274 w 4861205"/>
                <a:gd name="connsiteY4" fmla="*/ 4985423 h 5864449"/>
                <a:gd name="connsiteX5" fmla="*/ 35098 w 4861205"/>
                <a:gd name="connsiteY5" fmla="*/ 3323852 h 5864449"/>
                <a:gd name="connsiteX6" fmla="*/ 593876 w 4861205"/>
                <a:gd name="connsiteY6" fmla="*/ 1134043 h 5864449"/>
                <a:gd name="connsiteX7" fmla="*/ 2780481 w 4861205"/>
                <a:gd name="connsiteY7" fmla="*/ -2 h 58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1205" h="5864449">
                  <a:moveTo>
                    <a:pt x="2780481" y="-2"/>
                  </a:moveTo>
                  <a:cubicBezTo>
                    <a:pt x="3471109" y="183340"/>
                    <a:pt x="4437309" y="1599245"/>
                    <a:pt x="4737647" y="2234093"/>
                  </a:cubicBezTo>
                  <a:cubicBezTo>
                    <a:pt x="5037985" y="2868941"/>
                    <a:pt x="4730843" y="3539758"/>
                    <a:pt x="4452769" y="4137274"/>
                  </a:cubicBezTo>
                  <a:cubicBezTo>
                    <a:pt x="4174695" y="4734790"/>
                    <a:pt x="3382031" y="5704221"/>
                    <a:pt x="3069205" y="5819190"/>
                  </a:cubicBezTo>
                  <a:cubicBezTo>
                    <a:pt x="2358359" y="6040255"/>
                    <a:pt x="1581959" y="5401313"/>
                    <a:pt x="1076274" y="4985423"/>
                  </a:cubicBezTo>
                  <a:cubicBezTo>
                    <a:pt x="570590" y="4569533"/>
                    <a:pt x="146935" y="3953087"/>
                    <a:pt x="35098" y="3323852"/>
                  </a:cubicBezTo>
                  <a:cubicBezTo>
                    <a:pt x="-92687" y="2646770"/>
                    <a:pt x="136312" y="1688019"/>
                    <a:pt x="593876" y="1134043"/>
                  </a:cubicBezTo>
                  <a:cubicBezTo>
                    <a:pt x="1051440" y="580067"/>
                    <a:pt x="2127808" y="30746"/>
                    <a:pt x="2780481" y="-2"/>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38505720-2558-A390-8612-99A55D48F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7320892">
              <a:off x="11193220" y="1266534"/>
              <a:ext cx="1341234" cy="443910"/>
            </a:xfrm>
            <a:custGeom>
              <a:avLst/>
              <a:gdLst>
                <a:gd name="connsiteX0" fmla="*/ 0 w 1341234"/>
                <a:gd name="connsiteY0" fmla="*/ 254220 h 443910"/>
                <a:gd name="connsiteX1" fmla="*/ 406601 w 1341234"/>
                <a:gd name="connsiteY1" fmla="*/ 0 h 443910"/>
                <a:gd name="connsiteX2" fmla="*/ 457611 w 1341234"/>
                <a:gd name="connsiteY2" fmla="*/ 13676 h 443910"/>
                <a:gd name="connsiteX3" fmla="*/ 1341234 w 1341234"/>
                <a:gd name="connsiteY3" fmla="*/ 259580 h 443910"/>
                <a:gd name="connsiteX4" fmla="*/ 1301190 w 1341234"/>
                <a:gd name="connsiteY4" fmla="*/ 443736 h 443910"/>
                <a:gd name="connsiteX5" fmla="*/ 359344 w 1341234"/>
                <a:gd name="connsiteY5" fmla="*/ 311216 h 443910"/>
                <a:gd name="connsiteX6" fmla="*/ 47147 w 1341234"/>
                <a:gd name="connsiteY6" fmla="*/ 262014 h 44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34" h="443910">
                  <a:moveTo>
                    <a:pt x="0" y="254220"/>
                  </a:moveTo>
                  <a:lnTo>
                    <a:pt x="406601" y="0"/>
                  </a:lnTo>
                  <a:lnTo>
                    <a:pt x="457611" y="13676"/>
                  </a:lnTo>
                  <a:cubicBezTo>
                    <a:pt x="858001" y="120586"/>
                    <a:pt x="1311317" y="239969"/>
                    <a:pt x="1341234" y="259580"/>
                  </a:cubicBezTo>
                  <a:cubicBezTo>
                    <a:pt x="1337155" y="299693"/>
                    <a:pt x="1315377" y="449736"/>
                    <a:pt x="1301190" y="443736"/>
                  </a:cubicBezTo>
                  <a:cubicBezTo>
                    <a:pt x="1267732" y="445553"/>
                    <a:pt x="557777" y="378967"/>
                    <a:pt x="359344" y="311216"/>
                  </a:cubicBezTo>
                  <a:cubicBezTo>
                    <a:pt x="245881" y="291075"/>
                    <a:pt x="140295" y="276238"/>
                    <a:pt x="47147" y="262014"/>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F720743B-9C97-37DF-D56A-D2A9E750B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7320892">
              <a:off x="11193220" y="1266534"/>
              <a:ext cx="1341234" cy="443910"/>
            </a:xfrm>
            <a:custGeom>
              <a:avLst/>
              <a:gdLst>
                <a:gd name="connsiteX0" fmla="*/ 0 w 1341234"/>
                <a:gd name="connsiteY0" fmla="*/ 254220 h 443910"/>
                <a:gd name="connsiteX1" fmla="*/ 406601 w 1341234"/>
                <a:gd name="connsiteY1" fmla="*/ 0 h 443910"/>
                <a:gd name="connsiteX2" fmla="*/ 457611 w 1341234"/>
                <a:gd name="connsiteY2" fmla="*/ 13676 h 443910"/>
                <a:gd name="connsiteX3" fmla="*/ 1341234 w 1341234"/>
                <a:gd name="connsiteY3" fmla="*/ 259580 h 443910"/>
                <a:gd name="connsiteX4" fmla="*/ 1301190 w 1341234"/>
                <a:gd name="connsiteY4" fmla="*/ 443736 h 443910"/>
                <a:gd name="connsiteX5" fmla="*/ 359344 w 1341234"/>
                <a:gd name="connsiteY5" fmla="*/ 311216 h 443910"/>
                <a:gd name="connsiteX6" fmla="*/ 47147 w 1341234"/>
                <a:gd name="connsiteY6" fmla="*/ 262014 h 44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34" h="443910">
                  <a:moveTo>
                    <a:pt x="0" y="254220"/>
                  </a:moveTo>
                  <a:lnTo>
                    <a:pt x="406601" y="0"/>
                  </a:lnTo>
                  <a:lnTo>
                    <a:pt x="457611" y="13676"/>
                  </a:lnTo>
                  <a:cubicBezTo>
                    <a:pt x="858001" y="120586"/>
                    <a:pt x="1311317" y="239969"/>
                    <a:pt x="1341234" y="259580"/>
                  </a:cubicBezTo>
                  <a:cubicBezTo>
                    <a:pt x="1337155" y="299693"/>
                    <a:pt x="1315377" y="449736"/>
                    <a:pt x="1301190" y="443736"/>
                  </a:cubicBezTo>
                  <a:cubicBezTo>
                    <a:pt x="1267732" y="445553"/>
                    <a:pt x="557777" y="378967"/>
                    <a:pt x="359344" y="311216"/>
                  </a:cubicBezTo>
                  <a:cubicBezTo>
                    <a:pt x="245881" y="291075"/>
                    <a:pt x="140295" y="276238"/>
                    <a:pt x="47147" y="262014"/>
                  </a:cubicBezTo>
                  <a:close/>
                </a:path>
              </a:pathLst>
            </a:custGeom>
            <a:solidFill>
              <a:schemeClr val="accent3">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9C3539A-A126-556F-3B61-690C785C7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9842612" flipH="1" flipV="1">
              <a:off x="10264608" y="74723"/>
              <a:ext cx="1083994" cy="1037613"/>
            </a:xfrm>
            <a:custGeom>
              <a:avLst/>
              <a:gdLst>
                <a:gd name="connsiteX0" fmla="*/ 886520 w 1083994"/>
                <a:gd name="connsiteY0" fmla="*/ 0 h 1037613"/>
                <a:gd name="connsiteX1" fmla="*/ 990233 w 1083994"/>
                <a:gd name="connsiteY1" fmla="*/ 29654 h 1037613"/>
                <a:gd name="connsiteX2" fmla="*/ 993535 w 1083994"/>
                <a:gd name="connsiteY2" fmla="*/ 43082 h 1037613"/>
                <a:gd name="connsiteX3" fmla="*/ 1051675 w 1083994"/>
                <a:gd name="connsiteY3" fmla="*/ 356973 h 1037613"/>
                <a:gd name="connsiteX4" fmla="*/ 1083975 w 1083994"/>
                <a:gd name="connsiteY4" fmla="*/ 602023 h 1037613"/>
                <a:gd name="connsiteX5" fmla="*/ 966613 w 1083994"/>
                <a:gd name="connsiteY5" fmla="*/ 901753 h 1037613"/>
                <a:gd name="connsiteX6" fmla="*/ 713135 w 1083994"/>
                <a:gd name="connsiteY6" fmla="*/ 1026319 h 1037613"/>
                <a:gd name="connsiteX7" fmla="*/ 318855 w 1083994"/>
                <a:gd name="connsiteY7" fmla="*/ 989106 h 1037613"/>
                <a:gd name="connsiteX8" fmla="*/ 128776 w 1083994"/>
                <a:gd name="connsiteY8" fmla="*/ 649273 h 1037613"/>
                <a:gd name="connsiteX9" fmla="*/ 0 w 1083994"/>
                <a:gd name="connsiteY9" fmla="*/ 49738 h 1037613"/>
                <a:gd name="connsiteX10" fmla="*/ 620956 w 1083994"/>
                <a:gd name="connsiteY10" fmla="*/ 642355 h 1037613"/>
                <a:gd name="connsiteX11" fmla="*/ 886064 w 1083994"/>
                <a:gd name="connsiteY11" fmla="*/ 1039 h 103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94" h="1037613">
                  <a:moveTo>
                    <a:pt x="886520" y="0"/>
                  </a:moveTo>
                  <a:lnTo>
                    <a:pt x="990233" y="29654"/>
                  </a:lnTo>
                  <a:lnTo>
                    <a:pt x="993535" y="43082"/>
                  </a:lnTo>
                  <a:cubicBezTo>
                    <a:pt x="1016489" y="140998"/>
                    <a:pt x="1041157" y="264776"/>
                    <a:pt x="1051675" y="356973"/>
                  </a:cubicBezTo>
                  <a:lnTo>
                    <a:pt x="1083975" y="602023"/>
                  </a:lnTo>
                  <a:cubicBezTo>
                    <a:pt x="1084789" y="765231"/>
                    <a:pt x="1059669" y="806637"/>
                    <a:pt x="966613" y="901753"/>
                  </a:cubicBezTo>
                  <a:cubicBezTo>
                    <a:pt x="910153" y="966250"/>
                    <a:pt x="821095" y="1011760"/>
                    <a:pt x="713135" y="1026319"/>
                  </a:cubicBezTo>
                  <a:cubicBezTo>
                    <a:pt x="605175" y="1040878"/>
                    <a:pt x="416248" y="1051946"/>
                    <a:pt x="318855" y="989106"/>
                  </a:cubicBezTo>
                  <a:cubicBezTo>
                    <a:pt x="221462" y="926265"/>
                    <a:pt x="147001" y="727446"/>
                    <a:pt x="128776" y="649273"/>
                  </a:cubicBezTo>
                  <a:cubicBezTo>
                    <a:pt x="93895" y="519198"/>
                    <a:pt x="28063" y="235695"/>
                    <a:pt x="0" y="49738"/>
                  </a:cubicBezTo>
                  <a:cubicBezTo>
                    <a:pt x="152500" y="20987"/>
                    <a:pt x="429040" y="429202"/>
                    <a:pt x="620956" y="642355"/>
                  </a:cubicBezTo>
                  <a:cubicBezTo>
                    <a:pt x="695371" y="468649"/>
                    <a:pt x="814439" y="166732"/>
                    <a:pt x="886064" y="1039"/>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E5089FB1-F28D-0DD0-436F-D094F3C82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9842612" flipH="1" flipV="1">
              <a:off x="10264609" y="74723"/>
              <a:ext cx="1083994" cy="1037611"/>
            </a:xfrm>
            <a:custGeom>
              <a:avLst/>
              <a:gdLst>
                <a:gd name="connsiteX0" fmla="*/ 886519 w 1083994"/>
                <a:gd name="connsiteY0" fmla="*/ 0 h 1037611"/>
                <a:gd name="connsiteX1" fmla="*/ 990233 w 1083994"/>
                <a:gd name="connsiteY1" fmla="*/ 29654 h 1037611"/>
                <a:gd name="connsiteX2" fmla="*/ 993535 w 1083994"/>
                <a:gd name="connsiteY2" fmla="*/ 43080 h 1037611"/>
                <a:gd name="connsiteX3" fmla="*/ 1051675 w 1083994"/>
                <a:gd name="connsiteY3" fmla="*/ 356971 h 1037611"/>
                <a:gd name="connsiteX4" fmla="*/ 1083975 w 1083994"/>
                <a:gd name="connsiteY4" fmla="*/ 602021 h 1037611"/>
                <a:gd name="connsiteX5" fmla="*/ 966613 w 1083994"/>
                <a:gd name="connsiteY5" fmla="*/ 901751 h 1037611"/>
                <a:gd name="connsiteX6" fmla="*/ 713135 w 1083994"/>
                <a:gd name="connsiteY6" fmla="*/ 1026317 h 1037611"/>
                <a:gd name="connsiteX7" fmla="*/ 318855 w 1083994"/>
                <a:gd name="connsiteY7" fmla="*/ 989104 h 1037611"/>
                <a:gd name="connsiteX8" fmla="*/ 128776 w 1083994"/>
                <a:gd name="connsiteY8" fmla="*/ 649271 h 1037611"/>
                <a:gd name="connsiteX9" fmla="*/ 0 w 1083994"/>
                <a:gd name="connsiteY9" fmla="*/ 49736 h 1037611"/>
                <a:gd name="connsiteX10" fmla="*/ 620956 w 1083994"/>
                <a:gd name="connsiteY10" fmla="*/ 642353 h 1037611"/>
                <a:gd name="connsiteX11" fmla="*/ 886064 w 1083994"/>
                <a:gd name="connsiteY11" fmla="*/ 1037 h 103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94" h="1037611">
                  <a:moveTo>
                    <a:pt x="886519" y="0"/>
                  </a:moveTo>
                  <a:lnTo>
                    <a:pt x="990233" y="29654"/>
                  </a:lnTo>
                  <a:lnTo>
                    <a:pt x="993535" y="43080"/>
                  </a:lnTo>
                  <a:cubicBezTo>
                    <a:pt x="1016489" y="140996"/>
                    <a:pt x="1041157" y="264774"/>
                    <a:pt x="1051675" y="356971"/>
                  </a:cubicBezTo>
                  <a:lnTo>
                    <a:pt x="1083975" y="602021"/>
                  </a:lnTo>
                  <a:cubicBezTo>
                    <a:pt x="1084789" y="765229"/>
                    <a:pt x="1059669" y="806635"/>
                    <a:pt x="966613" y="901751"/>
                  </a:cubicBezTo>
                  <a:cubicBezTo>
                    <a:pt x="910153" y="966248"/>
                    <a:pt x="821095" y="1011758"/>
                    <a:pt x="713135" y="1026317"/>
                  </a:cubicBezTo>
                  <a:cubicBezTo>
                    <a:pt x="605175" y="1040876"/>
                    <a:pt x="416248" y="1051944"/>
                    <a:pt x="318855" y="989104"/>
                  </a:cubicBezTo>
                  <a:cubicBezTo>
                    <a:pt x="221462" y="926263"/>
                    <a:pt x="147001" y="727444"/>
                    <a:pt x="128776" y="649271"/>
                  </a:cubicBezTo>
                  <a:cubicBezTo>
                    <a:pt x="93895" y="519196"/>
                    <a:pt x="28063" y="235693"/>
                    <a:pt x="0" y="49736"/>
                  </a:cubicBezTo>
                  <a:cubicBezTo>
                    <a:pt x="152500" y="20985"/>
                    <a:pt x="429040" y="429200"/>
                    <a:pt x="620956" y="642353"/>
                  </a:cubicBezTo>
                  <a:cubicBezTo>
                    <a:pt x="695371" y="468647"/>
                    <a:pt x="814439" y="166730"/>
                    <a:pt x="886064" y="1037"/>
                  </a:cubicBezTo>
                  <a:close/>
                </a:path>
              </a:pathLst>
            </a:custGeom>
            <a:solidFill>
              <a:schemeClr val="accent4">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Content Placeholder 2">
            <a:extLst>
              <a:ext uri="{FF2B5EF4-FFF2-40B4-BE49-F238E27FC236}">
                <a16:creationId xmlns:a16="http://schemas.microsoft.com/office/drawing/2014/main" id="{F65C3B89-A2D8-46F6-626D-CA7FA6873FE9}"/>
              </a:ext>
            </a:extLst>
          </p:cNvPr>
          <p:cNvSpPr>
            <a:spLocks noGrp="1"/>
          </p:cNvSpPr>
          <p:nvPr>
            <p:ph idx="1"/>
          </p:nvPr>
        </p:nvSpPr>
        <p:spPr>
          <a:xfrm>
            <a:off x="6096000" y="2596243"/>
            <a:ext cx="4953000" cy="3573493"/>
          </a:xfrm>
        </p:spPr>
        <p:txBody>
          <a:bodyPr>
            <a:normAutofit/>
          </a:bodyPr>
          <a:lstStyle/>
          <a:p>
            <a:endParaRPr lang="en-GB" sz="1600">
              <a:solidFill>
                <a:schemeClr val="tx2"/>
              </a:solidFill>
            </a:endParaRPr>
          </a:p>
          <a:p>
            <a:r>
              <a:rPr lang="en-GB" sz="1600">
                <a:solidFill>
                  <a:schemeClr val="tx2"/>
                </a:solidFill>
              </a:rPr>
              <a:t>Implementing personnel security measures can be costly and disruptive. </a:t>
            </a:r>
          </a:p>
          <a:p>
            <a:endParaRPr lang="en-GB" sz="1600">
              <a:solidFill>
                <a:schemeClr val="tx2"/>
              </a:solidFill>
            </a:endParaRPr>
          </a:p>
          <a:p>
            <a:r>
              <a:rPr lang="en-GB" sz="1600">
                <a:solidFill>
                  <a:schemeClr val="tx2"/>
                </a:solidFill>
              </a:rPr>
              <a:t>The security measures must be considered in light of organisation’s security context, potential threats and risk appetite.</a:t>
            </a:r>
          </a:p>
          <a:p>
            <a:endParaRPr lang="en-GB" sz="1600">
              <a:solidFill>
                <a:schemeClr val="tx2"/>
              </a:solidFill>
            </a:endParaRPr>
          </a:p>
          <a:p>
            <a:r>
              <a:rPr lang="en-GB" sz="1600">
                <a:solidFill>
                  <a:schemeClr val="tx2"/>
                </a:solidFill>
              </a:rPr>
              <a:t>A risk-based approach to protective security ensures your personnel security policies, practices, and investments are right for the risks organisation faces.</a:t>
            </a:r>
          </a:p>
        </p:txBody>
      </p:sp>
    </p:spTree>
    <p:extLst>
      <p:ext uri="{BB962C8B-B14F-4D97-AF65-F5344CB8AC3E}">
        <p14:creationId xmlns:p14="http://schemas.microsoft.com/office/powerpoint/2010/main" val="2732078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80E25470AF0544287FF5B43AA4D7B8A" ma:contentTypeVersion="4" ma:contentTypeDescription="Creați un document nou." ma:contentTypeScope="" ma:versionID="d02e3822fe6da988d1dc081e76724785">
  <xsd:schema xmlns:xsd="http://www.w3.org/2001/XMLSchema" xmlns:xs="http://www.w3.org/2001/XMLSchema" xmlns:p="http://schemas.microsoft.com/office/2006/metadata/properties" xmlns:ns2="b587a08c-6c06-4a94-bad8-8f2813f19972" targetNamespace="http://schemas.microsoft.com/office/2006/metadata/properties" ma:root="true" ma:fieldsID="6f4a87ca5b5aa43a2bb4a1cbabc763f8" ns2:_="">
    <xsd:import namespace="b587a08c-6c06-4a94-bad8-8f2813f1997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87a08c-6c06-4a94-bad8-8f2813f199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 de conținut"/>
        <xsd:element ref="dc:title" minOccurs="0" maxOccurs="1" ma:index="4" ma:displayName="Titlu"/>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FCD8B52-D0DF-4914-A32A-ABFAEBD0811D}"/>
</file>

<file path=customXml/itemProps2.xml><?xml version="1.0" encoding="utf-8"?>
<ds:datastoreItem xmlns:ds="http://schemas.openxmlformats.org/officeDocument/2006/customXml" ds:itemID="{765EAFD7-003A-493E-A2C0-351A6B604780}"/>
</file>

<file path=customXml/itemProps3.xml><?xml version="1.0" encoding="utf-8"?>
<ds:datastoreItem xmlns:ds="http://schemas.openxmlformats.org/officeDocument/2006/customXml" ds:itemID="{207AC1AA-9AEA-484F-AD5E-8E2F11363E6F}"/>
</file>

<file path=docProps/app.xml><?xml version="1.0" encoding="utf-8"?>
<Properties xmlns="http://schemas.openxmlformats.org/officeDocument/2006/extended-properties" xmlns:vt="http://schemas.openxmlformats.org/officeDocument/2006/docPropsVTypes">
  <TotalTime>399</TotalTime>
  <Words>2219</Words>
  <Application>Microsoft Office PowerPoint</Application>
  <PresentationFormat>Widescreen</PresentationFormat>
  <Paragraphs>207</Paragraphs>
  <Slides>22</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SECURITY OF PERSONNEL FROM SECURITY RISK TO COMPETITIVENESS.  THE SECURITY CHECK OF PERSONNEL</vt:lpstr>
      <vt:lpstr>Definition: </vt:lpstr>
      <vt:lpstr>The role of personnel security </vt:lpstr>
      <vt:lpstr>Why personnel security matters </vt:lpstr>
      <vt:lpstr>Benefits of personnel security </vt:lpstr>
      <vt:lpstr>‘insider threat’, or ‘insider’........</vt:lpstr>
      <vt:lpstr>Common insider acts include: </vt:lpstr>
      <vt:lpstr>Management for Personnel Security </vt:lpstr>
      <vt:lpstr>A risk-based approach to personnel security </vt:lpstr>
      <vt:lpstr>Create and implement security culture </vt:lpstr>
      <vt:lpstr>The personnel security risk management cycle </vt:lpstr>
      <vt:lpstr>Assess personnel security risks </vt:lpstr>
      <vt:lpstr>Manage personnel security risks </vt:lpstr>
      <vt:lpstr>Evaluate how effectively you are managing your risks </vt:lpstr>
      <vt:lpstr>Mandatory personnel security requirements </vt:lpstr>
      <vt:lpstr>PowerPoint Presentation</vt:lpstr>
      <vt:lpstr>PowerPoint Presentation</vt:lpstr>
      <vt:lpstr>Seminary 1</vt:lpstr>
      <vt:lpstr>Seminary 2</vt:lpstr>
      <vt:lpstr>Seminary 3</vt:lpstr>
      <vt:lpstr>Edward Snowden case</vt:lpstr>
      <vt:lpstr>Panama Papers case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OF PERSONNEL FROM SECURITY RISK TO COMPETITIVENESS.  THE SECURITY CHECK OF PERSONNEL</dc:title>
  <dc:creator>RAUL-CIPRIAN DĂNCUŢĂ</dc:creator>
  <cp:lastModifiedBy>Raul-Ciprian Dăncuţă</cp:lastModifiedBy>
  <cp:revision>22</cp:revision>
  <dcterms:created xsi:type="dcterms:W3CDTF">2023-10-19T05:21:17Z</dcterms:created>
  <dcterms:modified xsi:type="dcterms:W3CDTF">2025-03-13T17:43:42Z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0x010100680E25470AF0544287FF5B43AA4D7B8A</vt:lpwstr>
  </property>
</Properties>
</file>